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media/audio1.bin" ContentType="audio/unknown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57" r:id="rId10"/>
    <p:sldId id="258" r:id="rId11"/>
    <p:sldId id="259" r:id="rId12"/>
    <p:sldId id="260" r:id="rId13"/>
    <p:sldId id="261" r:id="rId14"/>
    <p:sldId id="262" r:id="rId15"/>
    <p:sldId id="264" r:id="rId16"/>
    <p:sldId id="269" r:id="rId17"/>
    <p:sldId id="270" r:id="rId18"/>
    <p:sldId id="26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567" autoAdjust="0"/>
  </p:normalViewPr>
  <p:slideViewPr>
    <p:cSldViewPr snapToGrid="0" snapToObjects="1">
      <p:cViewPr varScale="1">
        <p:scale>
          <a:sx n="83" d="100"/>
          <a:sy n="83" d="100"/>
        </p:scale>
        <p:origin x="-53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audio" Target="../media/audio1.bin"/><Relationship Id="rId2" Type="http://schemas.openxmlformats.org/officeDocument/2006/relationships/slideMaster" Target="../slideMasters/slideMaster1.xml"/><Relationship Id="rId3" Type="http://schemas.openxmlformats.org/officeDocument/2006/relationships/audio" Target="../media/audio1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audio" Target="../media/audio1.bin"/><Relationship Id="rId2" Type="http://schemas.openxmlformats.org/officeDocument/2006/relationships/slideMaster" Target="../slideMasters/slideMaster1.xml"/><Relationship Id="rId3" Type="http://schemas.openxmlformats.org/officeDocument/2006/relationships/audio" Target="../media/audio1.bin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audio" Target="../media/audio1.bin"/><Relationship Id="rId2" Type="http://schemas.openxmlformats.org/officeDocument/2006/relationships/slideMaster" Target="../slideMasters/slideMaster1.xml"/><Relationship Id="rId3" Type="http://schemas.openxmlformats.org/officeDocument/2006/relationships/audio" Target="../media/audio1.bin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audio" Target="../media/audio1.bin"/><Relationship Id="rId2" Type="http://schemas.openxmlformats.org/officeDocument/2006/relationships/slideMaster" Target="../slideMasters/slideMaster1.xml"/><Relationship Id="rId3" Type="http://schemas.openxmlformats.org/officeDocument/2006/relationships/audio" Target="../media/audio1.bin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audio" Target="../media/audio1.bin"/><Relationship Id="rId2" Type="http://schemas.openxmlformats.org/officeDocument/2006/relationships/slideMaster" Target="../slideMasters/slideMaster1.xml"/><Relationship Id="rId3" Type="http://schemas.openxmlformats.org/officeDocument/2006/relationships/audio" Target="../media/audio1.bin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audio" Target="../media/audio1.bin"/><Relationship Id="rId2" Type="http://schemas.openxmlformats.org/officeDocument/2006/relationships/slideMaster" Target="../slideMasters/slideMaster1.xml"/><Relationship Id="rId3" Type="http://schemas.openxmlformats.org/officeDocument/2006/relationships/audio" Target="../media/audio1.bin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audio" Target="../media/audio1.bin"/><Relationship Id="rId2" Type="http://schemas.openxmlformats.org/officeDocument/2006/relationships/slideMaster" Target="../slideMasters/slideMaster1.xml"/><Relationship Id="rId3" Type="http://schemas.openxmlformats.org/officeDocument/2006/relationships/audio" Target="../media/audio1.bin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audio" Target="../media/audio1.bin"/><Relationship Id="rId2" Type="http://schemas.openxmlformats.org/officeDocument/2006/relationships/slideMaster" Target="../slideMasters/slideMaster1.xml"/><Relationship Id="rId3" Type="http://schemas.openxmlformats.org/officeDocument/2006/relationships/audio" Target="../media/audio1.bin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audio" Target="../media/audio1.bin"/><Relationship Id="rId2" Type="http://schemas.openxmlformats.org/officeDocument/2006/relationships/slideMaster" Target="../slideMasters/slideMaster1.xml"/><Relationship Id="rId3" Type="http://schemas.openxmlformats.org/officeDocument/2006/relationships/audio" Target="../media/audio1.bin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audio" Target="../media/audio1.bin"/><Relationship Id="rId2" Type="http://schemas.openxmlformats.org/officeDocument/2006/relationships/slideMaster" Target="../slideMasters/slideMaster1.xml"/><Relationship Id="rId3" Type="http://schemas.openxmlformats.org/officeDocument/2006/relationships/audio" Target="../media/audio1.bin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audio" Target="../media/audio1.bin"/><Relationship Id="rId2" Type="http://schemas.openxmlformats.org/officeDocument/2006/relationships/slideMaster" Target="../slideMasters/slideMaster1.xml"/><Relationship Id="rId3" Type="http://schemas.openxmlformats.org/officeDocument/2006/relationships/audio" Target="../media/audio1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audio" Target="../media/audio1.bin"/><Relationship Id="rId2" Type="http://schemas.openxmlformats.org/officeDocument/2006/relationships/slideMaster" Target="../slideMasters/slideMaster1.xml"/><Relationship Id="rId3" Type="http://schemas.openxmlformats.org/officeDocument/2006/relationships/audio" Target="../media/audio1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audio" Target="../media/audio1.bin"/><Relationship Id="rId2" Type="http://schemas.openxmlformats.org/officeDocument/2006/relationships/slideMaster" Target="../slideMasters/slideMaster1.xml"/><Relationship Id="rId3" Type="http://schemas.openxmlformats.org/officeDocument/2006/relationships/audio" Target="../media/audio1.bin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audio" Target="../media/audio1.bin"/><Relationship Id="rId2" Type="http://schemas.openxmlformats.org/officeDocument/2006/relationships/slideMaster" Target="../slideMasters/slideMaster1.xml"/><Relationship Id="rId3" Type="http://schemas.openxmlformats.org/officeDocument/2006/relationships/audio" Target="../media/audio1.bin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audio" Target="../media/audio1.bin"/><Relationship Id="rId2" Type="http://schemas.openxmlformats.org/officeDocument/2006/relationships/slideMaster" Target="../slideMasters/slideMaster1.xml"/><Relationship Id="rId3" Type="http://schemas.openxmlformats.org/officeDocument/2006/relationships/audio" Target="../media/audio1.bin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audio" Target="../media/audio1.bin"/><Relationship Id="rId2" Type="http://schemas.openxmlformats.org/officeDocument/2006/relationships/slideMaster" Target="../slideMasters/slideMaster1.xml"/><Relationship Id="rId3" Type="http://schemas.openxmlformats.org/officeDocument/2006/relationships/audio" Target="../media/audio1.bin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audio" Target="../media/audio1.bin"/><Relationship Id="rId2" Type="http://schemas.openxmlformats.org/officeDocument/2006/relationships/slideMaster" Target="../slideMasters/slideMaster1.xml"/><Relationship Id="rId3" Type="http://schemas.openxmlformats.org/officeDocument/2006/relationships/audio" Target="../media/audio1.bin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audio" Target="../media/audio1.bin"/><Relationship Id="rId2" Type="http://schemas.openxmlformats.org/officeDocument/2006/relationships/slideMaster" Target="../slideMasters/slideMaster1.xml"/><Relationship Id="rId3" Type="http://schemas.openxmlformats.org/officeDocument/2006/relationships/audio" Target="../media/audio1.bin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audio" Target="../media/audio1.bin"/><Relationship Id="rId2" Type="http://schemas.openxmlformats.org/officeDocument/2006/relationships/slideMaster" Target="../slideMasters/slideMaster1.xml"/><Relationship Id="rId3" Type="http://schemas.openxmlformats.org/officeDocument/2006/relationships/audio" Target="../media/audio1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23.01.13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Drill"/>
          </p:stSnd>
        </p:sndAc>
      </p:transition>
    </mc:Choice>
    <mc:Fallback xmlns="">
      <p:transition xmlns:p14="http://schemas.microsoft.com/office/powerpoint/2010/main" spd="slow">
        <p:fade/>
        <p:sndAc>
          <p:stSnd>
            <p:snd r:embed="rId3" name="Drill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23.01.13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Drill"/>
          </p:stSnd>
        </p:sndAc>
      </p:transition>
    </mc:Choice>
    <mc:Fallback xmlns="">
      <p:transition xmlns:p14="http://schemas.microsoft.com/office/powerpoint/2010/main" spd="slow">
        <p:fade/>
        <p:sndAc>
          <p:stSnd>
            <p:snd r:embed="rId3" name="Drill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23.01.13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Drill"/>
          </p:stSnd>
        </p:sndAc>
      </p:transition>
    </mc:Choice>
    <mc:Fallback xmlns="">
      <p:transition xmlns:p14="http://schemas.microsoft.com/office/powerpoint/2010/main" spd="slow">
        <p:fade/>
        <p:sndAc>
          <p:stSnd>
            <p:snd r:embed="rId3" name="Drill"/>
          </p:stSnd>
        </p:sndAc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23.01.13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Drill"/>
          </p:stSnd>
        </p:sndAc>
      </p:transition>
    </mc:Choice>
    <mc:Fallback xmlns="">
      <p:transition xmlns:p14="http://schemas.microsoft.com/office/powerpoint/2010/main" spd="slow">
        <p:fade/>
        <p:sndAc>
          <p:stSnd>
            <p:snd r:embed="rId3" name="Drill"/>
          </p:stSnd>
        </p:sndAc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23.01.13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Drill"/>
          </p:stSnd>
        </p:sndAc>
      </p:transition>
    </mc:Choice>
    <mc:Fallback xmlns="">
      <p:transition xmlns:p14="http://schemas.microsoft.com/office/powerpoint/2010/main" spd="slow">
        <p:fade/>
        <p:sndAc>
          <p:stSnd>
            <p:snd r:embed="rId3" name="Drill"/>
          </p:stSnd>
        </p:sndAc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23.01.13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Drill"/>
          </p:stSnd>
        </p:sndAc>
      </p:transition>
    </mc:Choice>
    <mc:Fallback xmlns="">
      <p:transition xmlns:p14="http://schemas.microsoft.com/office/powerpoint/2010/main" spd="slow">
        <p:fade/>
        <p:sndAc>
          <p:stSnd>
            <p:snd r:embed="rId3" name="Drill"/>
          </p:stSnd>
        </p:sndAc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t>23.01.13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Drill"/>
          </p:stSnd>
        </p:sndAc>
      </p:transition>
    </mc:Choice>
    <mc:Fallback xmlns="">
      <p:transition xmlns:p14="http://schemas.microsoft.com/office/powerpoint/2010/main" spd="slow">
        <p:fade/>
        <p:sndAc>
          <p:stSnd>
            <p:snd r:embed="rId3" name="Drill"/>
          </p:stSnd>
        </p:sndAc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23.01.13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Drill"/>
          </p:stSnd>
        </p:sndAc>
      </p:transition>
    </mc:Choice>
    <mc:Fallback xmlns="">
      <p:transition xmlns:p14="http://schemas.microsoft.com/office/powerpoint/2010/main" spd="slow">
        <p:fade/>
        <p:sndAc>
          <p:stSnd>
            <p:snd r:embed="rId3" name="Drill"/>
          </p:stSnd>
        </p:sndAc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23.01.13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Drill"/>
          </p:stSnd>
        </p:sndAc>
      </p:transition>
    </mc:Choice>
    <mc:Fallback xmlns="">
      <p:transition xmlns:p14="http://schemas.microsoft.com/office/powerpoint/2010/main" spd="slow">
        <p:fade/>
        <p:sndAc>
          <p:stSnd>
            <p:snd r:embed="rId3" name="Drill"/>
          </p:stSnd>
        </p:sndAc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23.01.13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Drill"/>
          </p:stSnd>
        </p:sndAc>
      </p:transition>
    </mc:Choice>
    <mc:Fallback xmlns="">
      <p:transition xmlns:p14="http://schemas.microsoft.com/office/powerpoint/2010/main" spd="slow">
        <p:fade/>
        <p:sndAc>
          <p:stSnd>
            <p:snd r:embed="rId3" name="Drill"/>
          </p:stSnd>
        </p:sndAc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23.01.13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Drill"/>
          </p:stSnd>
        </p:sndAc>
      </p:transition>
    </mc:Choice>
    <mc:Fallback xmlns="">
      <p:transition xmlns:p14="http://schemas.microsoft.com/office/powerpoint/2010/main" spd="slow">
        <p:fade/>
        <p:sndAc>
          <p:stSnd>
            <p:snd r:embed="rId3" name="Drill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23.01.13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Drill"/>
          </p:stSnd>
        </p:sndAc>
      </p:transition>
    </mc:Choice>
    <mc:Fallback xmlns="">
      <p:transition xmlns:p14="http://schemas.microsoft.com/office/powerpoint/2010/main" spd="slow">
        <p:fade/>
        <p:sndAc>
          <p:stSnd>
            <p:snd r:embed="rId3" name="Drill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23.01.13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Drill"/>
          </p:stSnd>
        </p:sndAc>
      </p:transition>
    </mc:Choice>
    <mc:Fallback xmlns="">
      <p:transition xmlns:p14="http://schemas.microsoft.com/office/powerpoint/2010/main" spd="slow">
        <p:fade/>
        <p:sndAc>
          <p:stSnd>
            <p:snd r:embed="rId3" name="Drill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23.01.13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Drill"/>
          </p:stSnd>
        </p:sndAc>
      </p:transition>
    </mc:Choice>
    <mc:Fallback xmlns="">
      <p:transition xmlns:p14="http://schemas.microsoft.com/office/powerpoint/2010/main" spd="slow">
        <p:fade/>
        <p:sndAc>
          <p:stSnd>
            <p:snd r:embed="rId3" name="Drill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23.01.13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Drill"/>
          </p:stSnd>
        </p:sndAc>
      </p:transition>
    </mc:Choice>
    <mc:Fallback xmlns="">
      <p:transition xmlns:p14="http://schemas.microsoft.com/office/powerpoint/2010/main" spd="slow">
        <p:fade/>
        <p:sndAc>
          <p:stSnd>
            <p:snd r:embed="rId3" name="Drill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Drill"/>
          </p:stSnd>
        </p:sndAc>
      </p:transition>
    </mc:Choice>
    <mc:Fallback xmlns="">
      <p:transition xmlns:p14="http://schemas.microsoft.com/office/powerpoint/2010/main" spd="slow">
        <p:fade/>
        <p:sndAc>
          <p:stSnd>
            <p:snd r:embed="rId3" name="Drill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23.01.13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Drill"/>
          </p:stSnd>
        </p:sndAc>
      </p:transition>
    </mc:Choice>
    <mc:Fallback xmlns="">
      <p:transition xmlns:p14="http://schemas.microsoft.com/office/powerpoint/2010/main" spd="slow">
        <p:fade/>
        <p:sndAc>
          <p:stSnd>
            <p:snd r:embed="rId3" name="Drill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23.01.13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Drill"/>
          </p:stSnd>
        </p:sndAc>
      </p:transition>
    </mc:Choice>
    <mc:Fallback xmlns="">
      <p:transition xmlns:p14="http://schemas.microsoft.com/office/powerpoint/2010/main" spd="slow">
        <p:fade/>
        <p:sndAc>
          <p:stSnd>
            <p:snd r:embed="rId3" name="Drill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23.01.13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Drill"/>
          </p:stSnd>
        </p:sndAc>
      </p:transition>
    </mc:Choice>
    <mc:Fallback xmlns="">
      <p:transition xmlns:p14="http://schemas.microsoft.com/office/powerpoint/2010/main" spd="slow">
        <p:fade/>
        <p:sndAc>
          <p:stSnd>
            <p:snd r:embed="rId3" name="Drill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21" Type="http://schemas.openxmlformats.org/officeDocument/2006/relationships/audio" Target="../media/audio1.bin"/><Relationship Id="rId22" Type="http://schemas.openxmlformats.org/officeDocument/2006/relationships/audio" Target="../media/audio1.bin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23.01.13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1" name="Drill"/>
          </p:stSnd>
        </p:sndAc>
      </p:transition>
    </mc:Choice>
    <mc:Fallback xmlns="">
      <p:transition xmlns:p14="http://schemas.microsoft.com/office/powerpoint/2010/main" spd="slow">
        <p:fade/>
        <p:sndAc>
          <p:stSnd>
            <p:snd r:embed="rId22" name="Drill"/>
          </p:stSnd>
        </p:sndAc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audio" Target="../media/audio1.bin"/><Relationship Id="rId3" Type="http://schemas.openxmlformats.org/officeDocument/2006/relationships/audio" Target="../media/audio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1.bin"/><Relationship Id="rId3" Type="http://schemas.openxmlformats.org/officeDocument/2006/relationships/audio" Target="../media/audio1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1.bin"/><Relationship Id="rId3" Type="http://schemas.openxmlformats.org/officeDocument/2006/relationships/audio" Target="../media/audio1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1.bin"/><Relationship Id="rId3" Type="http://schemas.openxmlformats.org/officeDocument/2006/relationships/audio" Target="../media/audio1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1.bin"/><Relationship Id="rId3" Type="http://schemas.openxmlformats.org/officeDocument/2006/relationships/audio" Target="../media/audio1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1.bin"/><Relationship Id="rId3" Type="http://schemas.openxmlformats.org/officeDocument/2006/relationships/audio" Target="../media/audio1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1.bin"/><Relationship Id="rId3" Type="http://schemas.openxmlformats.org/officeDocument/2006/relationships/audio" Target="../media/audio1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audio" Target="../media/audio1.bin"/><Relationship Id="rId3" Type="http://schemas.openxmlformats.org/officeDocument/2006/relationships/audio" Target="../media/audio1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audio" Target="../media/audio1.bin"/><Relationship Id="rId3" Type="http://schemas.openxmlformats.org/officeDocument/2006/relationships/audio" Target="../media/audio1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1.bin"/><Relationship Id="rId3" Type="http://schemas.openxmlformats.org/officeDocument/2006/relationships/audio" Target="../media/audio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audio" Target="../media/audio1.bin"/><Relationship Id="rId1" Type="http://schemas.openxmlformats.org/officeDocument/2006/relationships/slideLayout" Target="../slideLayouts/slideLayout13.xml"/><Relationship Id="rId2" Type="http://schemas.openxmlformats.org/officeDocument/2006/relationships/audio" Target="../media/audio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audio" Target="../media/audio1.bin"/><Relationship Id="rId1" Type="http://schemas.openxmlformats.org/officeDocument/2006/relationships/slideLayout" Target="../slideLayouts/slideLayout13.xml"/><Relationship Id="rId2" Type="http://schemas.openxmlformats.org/officeDocument/2006/relationships/audio" Target="../media/audio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audio" Target="../media/audio1.bin"/><Relationship Id="rId1" Type="http://schemas.openxmlformats.org/officeDocument/2006/relationships/slideLayout" Target="../slideLayouts/slideLayout13.xml"/><Relationship Id="rId2" Type="http://schemas.openxmlformats.org/officeDocument/2006/relationships/audio" Target="../media/audio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audio" Target="../media/audio1.bin"/><Relationship Id="rId1" Type="http://schemas.openxmlformats.org/officeDocument/2006/relationships/slideLayout" Target="../slideLayouts/slideLayout13.xml"/><Relationship Id="rId2" Type="http://schemas.openxmlformats.org/officeDocument/2006/relationships/audio" Target="../media/audio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audio" Target="../media/audio1.bin"/><Relationship Id="rId1" Type="http://schemas.openxmlformats.org/officeDocument/2006/relationships/slideLayout" Target="../slideLayouts/slideLayout13.xml"/><Relationship Id="rId2" Type="http://schemas.openxmlformats.org/officeDocument/2006/relationships/audio" Target="../media/audio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4" Type="http://schemas.openxmlformats.org/officeDocument/2006/relationships/audio" Target="../media/audio1.bin"/><Relationship Id="rId1" Type="http://schemas.openxmlformats.org/officeDocument/2006/relationships/slideLayout" Target="../slideLayouts/slideLayout13.xml"/><Relationship Id="rId2" Type="http://schemas.openxmlformats.org/officeDocument/2006/relationships/audio" Target="../media/audio1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audio" Target="../media/audio1.bin"/><Relationship Id="rId3" Type="http://schemas.openxmlformats.org/officeDocument/2006/relationships/audio" Target="../media/audio1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1.bin"/><Relationship Id="rId3" Type="http://schemas.openxmlformats.org/officeDocument/2006/relationships/audio" Target="../media/audio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Úvod</a:t>
            </a:r>
            <a:r>
              <a:rPr lang="en-US" dirty="0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 do </a:t>
            </a:r>
            <a:r>
              <a:rPr lang="en-US" dirty="0" err="1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studia</a:t>
            </a:r>
            <a:r>
              <a:rPr lang="en-US" dirty="0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 Bible</a:t>
            </a:r>
            <a:endParaRPr lang="en-US" dirty="0"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err="1" smtClean="0"/>
              <a:t>Dáša</a:t>
            </a:r>
            <a:r>
              <a:rPr lang="en-US" dirty="0" smtClean="0"/>
              <a:t> </a:t>
            </a:r>
            <a:r>
              <a:rPr lang="en-US" dirty="0" err="1" smtClean="0"/>
              <a:t>Pospíšilová</a:t>
            </a:r>
            <a:r>
              <a:rPr lang="en-US" dirty="0" smtClean="0"/>
              <a:t>, EBED AC </a:t>
            </a:r>
            <a:r>
              <a:rPr lang="en-US" dirty="0" err="1" smtClean="0"/>
              <a:t>Vyškov</a:t>
            </a:r>
            <a:r>
              <a:rPr lang="en-US" dirty="0" smtClean="0"/>
              <a:t>, 3. </a:t>
            </a:r>
            <a:r>
              <a:rPr lang="en-US" dirty="0" err="1" smtClean="0"/>
              <a:t>února</a:t>
            </a:r>
            <a:r>
              <a:rPr lang="en-US" dirty="0" smtClean="0"/>
              <a:t>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260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Drill"/>
          </p:stSnd>
        </p:sndAc>
      </p:transition>
    </mc:Choice>
    <mc:Fallback xmlns="">
      <p:transition xmlns:p14="http://schemas.microsoft.com/office/powerpoint/2010/main" spd="slow">
        <p:fade/>
        <p:sndAc>
          <p:stSnd>
            <p:snd r:embed="rId3" name="Drill"/>
          </p:stSnd>
        </p:sndAc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Úvod</a:t>
            </a:r>
            <a:r>
              <a:rPr lang="en-US" dirty="0"/>
              <a:t> do </a:t>
            </a:r>
            <a:r>
              <a:rPr lang="en-US" dirty="0" err="1"/>
              <a:t>studia</a:t>
            </a:r>
            <a:r>
              <a:rPr lang="en-US" dirty="0"/>
              <a:t> Bible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 smtClean="0"/>
              <a:t>Veškeré </a:t>
            </a:r>
            <a:r>
              <a:rPr lang="cs-CZ" i="1" dirty="0"/>
              <a:t>Písmo je vdechnuté Bohem a je nanejvýš užitečné. Vyučuje nás a usvědčuje, napravuje a vychovává ve spravedlnosti, aby byl Boží člověk dokonale připraven a vybaven ke každému dobrému dílu. </a:t>
            </a:r>
            <a:r>
              <a:rPr lang="cs-CZ" i="1" dirty="0" smtClean="0"/>
              <a:t>			                                                            </a:t>
            </a:r>
            <a:r>
              <a:rPr lang="cs-CZ" b="1" dirty="0" smtClean="0"/>
              <a:t>2</a:t>
            </a:r>
            <a:r>
              <a:rPr lang="cs-CZ" b="1" dirty="0"/>
              <a:t>.Timoteus 3,16- </a:t>
            </a:r>
            <a:r>
              <a:rPr lang="cs-CZ" b="1" dirty="0" smtClean="0"/>
              <a:t>17</a:t>
            </a:r>
          </a:p>
          <a:p>
            <a:pPr lvl="0"/>
            <a:r>
              <a:rPr lang="cs-CZ" dirty="0"/>
              <a:t>Co říká?</a:t>
            </a:r>
          </a:p>
          <a:p>
            <a:pPr lvl="0"/>
            <a:r>
              <a:rPr lang="cs-CZ" dirty="0"/>
              <a:t>Co to znamená?</a:t>
            </a:r>
          </a:p>
          <a:p>
            <a:pPr lvl="0"/>
            <a:r>
              <a:rPr lang="cs-CZ" dirty="0"/>
              <a:t>Jak to v životě aplikovat?</a:t>
            </a:r>
          </a:p>
          <a:p>
            <a:pPr marL="0" indent="0" algn="r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2798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Drill"/>
          </p:stSnd>
        </p:sndAc>
      </p:transition>
    </mc:Choice>
    <mc:Fallback xmlns="">
      <p:transition xmlns:p14="http://schemas.microsoft.com/office/powerpoint/2010/main" spd="slow">
        <p:fade/>
        <p:sndAc>
          <p:stSnd>
            <p:snd r:embed="rId3" name="Drill"/>
          </p:stSnd>
        </p:sndAc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Úvod</a:t>
            </a:r>
            <a:r>
              <a:rPr lang="en-US" dirty="0"/>
              <a:t> do </a:t>
            </a:r>
            <a:r>
              <a:rPr lang="en-US" dirty="0" err="1"/>
              <a:t>studia</a:t>
            </a:r>
            <a:r>
              <a:rPr lang="en-US" dirty="0"/>
              <a:t> Bible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Bible je kniha </a:t>
            </a:r>
            <a:r>
              <a:rPr lang="cs-CZ" b="1" dirty="0" smtClean="0"/>
              <a:t>nadčasová - </a:t>
            </a:r>
            <a:r>
              <a:rPr lang="cs-CZ" dirty="0" smtClean="0"/>
              <a:t>pro </a:t>
            </a:r>
            <a:r>
              <a:rPr lang="cs-CZ" dirty="0"/>
              <a:t>všechny lidi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všech dob</a:t>
            </a:r>
          </a:p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šech zemí</a:t>
            </a:r>
          </a:p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šech národů</a:t>
            </a:r>
          </a:p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šech ras</a:t>
            </a:r>
          </a:p>
          <a:p>
            <a:pPr>
              <a:buFontTx/>
              <a:buChar char="-"/>
            </a:pPr>
            <a:r>
              <a:rPr lang="cs-CZ" dirty="0" smtClean="0"/>
              <a:t>všech pohlaví</a:t>
            </a:r>
          </a:p>
          <a:p>
            <a:pPr>
              <a:buFontTx/>
              <a:buChar char="-"/>
            </a:pPr>
            <a:r>
              <a:rPr lang="cs-CZ" dirty="0" smtClean="0"/>
              <a:t>všech </a:t>
            </a:r>
            <a:r>
              <a:rPr lang="cs-CZ" dirty="0" smtClean="0"/>
              <a:t>věkových skupin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...</a:t>
            </a:r>
            <a:r>
              <a:rPr lang="cs-CZ" dirty="0" smtClean="0"/>
              <a:t>tzn</a:t>
            </a:r>
            <a:r>
              <a:rPr lang="cs-CZ" dirty="0" smtClean="0"/>
              <a:t>. i pro TEBE </a:t>
            </a:r>
            <a:r>
              <a:rPr lang="cs-CZ" dirty="0" smtClean="0">
                <a:sym typeface="Wingdings"/>
              </a:rPr>
              <a:t></a:t>
            </a: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982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Drill"/>
          </p:stSnd>
        </p:sndAc>
      </p:transition>
    </mc:Choice>
    <mc:Fallback xmlns="">
      <p:transition xmlns:p14="http://schemas.microsoft.com/office/powerpoint/2010/main" spd="slow">
        <p:fade/>
        <p:sndAc>
          <p:stSnd>
            <p:snd r:embed="rId3" name="Drill"/>
          </p:stSnd>
        </p:sndAc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Metody</a:t>
            </a:r>
            <a:r>
              <a:rPr lang="en-US" dirty="0" smtClean="0"/>
              <a:t> </a:t>
            </a:r>
            <a:r>
              <a:rPr lang="en-US" dirty="0" err="1" smtClean="0"/>
              <a:t>studia</a:t>
            </a:r>
            <a:r>
              <a:rPr lang="en-US" dirty="0" smtClean="0"/>
              <a:t> </a:t>
            </a:r>
            <a:r>
              <a:rPr lang="en-US" dirty="0" err="1" smtClean="0"/>
              <a:t>Písma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/>
              <a:t>APLIKAČNÍ</a:t>
            </a:r>
            <a:r>
              <a:rPr lang="cs-CZ" dirty="0" smtClean="0"/>
              <a:t> - zahrnuje </a:t>
            </a:r>
            <a:r>
              <a:rPr lang="cs-CZ" dirty="0"/>
              <a:t>čtení určité biblické pasáže, rozjímání v modlitbě nad pasáží, a hledání toho, co nám Duch svatý chce ukázat do našeho </a:t>
            </a:r>
            <a:r>
              <a:rPr lang="cs-CZ" dirty="0" smtClean="0"/>
              <a:t>života</a:t>
            </a:r>
            <a:endParaRPr lang="cs-CZ" dirty="0"/>
          </a:p>
          <a:p>
            <a:pPr lvl="0"/>
            <a:r>
              <a:rPr lang="cs-CZ" b="1" dirty="0" smtClean="0"/>
              <a:t>TEMATICKÁ</a:t>
            </a:r>
            <a:r>
              <a:rPr lang="cs-CZ" dirty="0" smtClean="0"/>
              <a:t> - pokládáme </a:t>
            </a:r>
            <a:r>
              <a:rPr lang="cs-CZ" dirty="0"/>
              <a:t>otázku ještě před studiem určeného tématu, ne více než 5 </a:t>
            </a:r>
            <a:r>
              <a:rPr lang="cs-CZ" dirty="0" smtClean="0"/>
              <a:t>otázek</a:t>
            </a:r>
            <a:endParaRPr lang="cs-CZ" dirty="0"/>
          </a:p>
          <a:p>
            <a:r>
              <a:rPr lang="cs-CZ" b="1" dirty="0" smtClean="0"/>
              <a:t>INDUKTIVNÍ </a:t>
            </a:r>
            <a:r>
              <a:rPr lang="cs-CZ" dirty="0" smtClean="0"/>
              <a:t>- neřekne </a:t>
            </a:r>
            <a:r>
              <a:rPr lang="cs-CZ" dirty="0"/>
              <a:t>nám, co Bible znamená, ani čemu bys měl věřit, pomůže ti pochopit Bibli tak, že ti ukáže, jak se máš dívat a sám pro sebe objevovat, co říká </a:t>
            </a:r>
            <a:r>
              <a:rPr lang="cs-CZ" dirty="0" smtClean="0"/>
              <a:t>Tobě!</a:t>
            </a:r>
          </a:p>
          <a:p>
            <a:r>
              <a:rPr lang="cs-CZ" dirty="0" smtClean="0"/>
              <a:t>další</a:t>
            </a:r>
            <a:endParaRPr lang="cs-CZ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389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Drill"/>
          </p:stSnd>
        </p:sndAc>
      </p:transition>
    </mc:Choice>
    <mc:Fallback xmlns="">
      <p:transition xmlns:p14="http://schemas.microsoft.com/office/powerpoint/2010/main" spd="slow">
        <p:fade/>
        <p:sndAc>
          <p:stSnd>
            <p:snd r:embed="rId3" name="Drill"/>
          </p:stSnd>
        </p:sndAc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Induktivní</a:t>
            </a:r>
            <a:r>
              <a:rPr lang="en-US" dirty="0" smtClean="0"/>
              <a:t> </a:t>
            </a:r>
            <a:r>
              <a:rPr lang="en-US" dirty="0" err="1" smtClean="0"/>
              <a:t>metoda</a:t>
            </a:r>
            <a:r>
              <a:rPr lang="en-US" dirty="0" smtClean="0"/>
              <a:t> </a:t>
            </a:r>
            <a:r>
              <a:rPr lang="en-US" dirty="0" err="1" smtClean="0"/>
              <a:t>studia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cs-CZ" b="1" dirty="0"/>
              <a:t>Začni modlitbou!</a:t>
            </a:r>
            <a:endParaRPr lang="cs-CZ" dirty="0"/>
          </a:p>
          <a:p>
            <a:pPr lvl="0"/>
            <a:r>
              <a:rPr lang="cs-CZ" b="1" dirty="0"/>
              <a:t>Hledej smysl knihy!</a:t>
            </a:r>
            <a:endParaRPr lang="cs-CZ" dirty="0"/>
          </a:p>
          <a:p>
            <a:pPr lvl="0"/>
            <a:r>
              <a:rPr lang="cs-CZ" b="1" dirty="0"/>
              <a:t>Proč ji autor napsal?</a:t>
            </a:r>
            <a:r>
              <a:rPr lang="cs-CZ" dirty="0"/>
              <a:t> </a:t>
            </a:r>
            <a:r>
              <a:rPr lang="cs-CZ" dirty="0" smtClean="0"/>
              <a:t>(Jan 20/30-31)</a:t>
            </a:r>
            <a:endParaRPr lang="cs-CZ" dirty="0"/>
          </a:p>
          <a:p>
            <a:pPr lvl="1"/>
            <a:r>
              <a:rPr lang="cs-CZ" dirty="0" smtClean="0"/>
              <a:t>Kdo </a:t>
            </a:r>
            <a:r>
              <a:rPr lang="cs-CZ" dirty="0"/>
              <a:t>ji napsal? </a:t>
            </a:r>
          </a:p>
          <a:p>
            <a:pPr lvl="1"/>
            <a:r>
              <a:rPr lang="cs-CZ" dirty="0" smtClean="0"/>
              <a:t>Jak </a:t>
            </a:r>
            <a:r>
              <a:rPr lang="cs-CZ" dirty="0"/>
              <a:t>to vypadá celé</a:t>
            </a:r>
            <a:r>
              <a:rPr lang="cs-CZ" dirty="0" smtClean="0"/>
              <a:t>?</a:t>
            </a:r>
          </a:p>
          <a:p>
            <a:pPr lvl="1"/>
            <a:r>
              <a:rPr lang="cs-CZ" dirty="0" smtClean="0"/>
              <a:t>Jak </a:t>
            </a:r>
            <a:r>
              <a:rPr lang="cs-CZ" dirty="0"/>
              <a:t>vypadají jednotlivé části? </a:t>
            </a:r>
          </a:p>
          <a:p>
            <a:pPr lvl="1"/>
            <a:r>
              <a:rPr lang="cs-CZ" dirty="0" smtClean="0"/>
              <a:t>Vnímej </a:t>
            </a:r>
            <a:r>
              <a:rPr lang="cs-CZ" dirty="0"/>
              <a:t>kontext! </a:t>
            </a:r>
            <a:r>
              <a:rPr lang="cs-CZ" dirty="0" smtClean="0"/>
              <a:t>(</a:t>
            </a:r>
            <a:r>
              <a:rPr lang="cs-CZ" sz="1400" dirty="0" smtClean="0"/>
              <a:t>zeměpisný, historický, chronologický, kulturní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Sleduj </a:t>
            </a:r>
            <a:r>
              <a:rPr lang="cs-CZ" dirty="0"/>
              <a:t>kontrasty a srovnání </a:t>
            </a:r>
            <a:endParaRPr lang="cs-CZ" dirty="0" smtClean="0"/>
          </a:p>
          <a:p>
            <a:pPr lvl="0"/>
            <a:r>
              <a:rPr lang="cs-CZ" b="1" dirty="0" smtClean="0"/>
              <a:t>6 </a:t>
            </a:r>
            <a:r>
              <a:rPr lang="cs-CZ" b="1" dirty="0"/>
              <a:t>otázek!!! </a:t>
            </a:r>
            <a:r>
              <a:rPr lang="cs-CZ" dirty="0" smtClean="0"/>
              <a:t>(kdo? co? kdy? kde? proč? jak?)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340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Drill"/>
          </p:stSnd>
        </p:sndAc>
      </p:transition>
    </mc:Choice>
    <mc:Fallback xmlns="">
      <p:transition xmlns:p14="http://schemas.microsoft.com/office/powerpoint/2010/main" spd="slow">
        <p:fade/>
        <p:sndAc>
          <p:stSnd>
            <p:snd r:embed="rId3" name="Drill"/>
          </p:stSnd>
        </p:sndAc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 </a:t>
            </a:r>
            <a:r>
              <a:rPr lang="en-US" dirty="0" err="1" smtClean="0"/>
              <a:t>otázek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b="1" dirty="0"/>
              <a:t>O KOM </a:t>
            </a:r>
            <a:r>
              <a:rPr lang="cs-CZ" dirty="0"/>
              <a:t>nebo</a:t>
            </a:r>
            <a:r>
              <a:rPr lang="cs-CZ" b="1" dirty="0"/>
              <a:t> O ČEM </a:t>
            </a:r>
            <a:r>
              <a:rPr lang="cs-CZ" dirty="0"/>
              <a:t>je tato kapitola?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/>
              <a:t>osoba, událost, předmět)</a:t>
            </a:r>
          </a:p>
          <a:p>
            <a:pPr lvl="0"/>
            <a:r>
              <a:rPr lang="cs-CZ" b="1" dirty="0"/>
              <a:t>CO </a:t>
            </a:r>
            <a:r>
              <a:rPr lang="cs-CZ" dirty="0"/>
              <a:t>se z tohoto oddílu naučím o zmíněném člověku, události či předmětu?</a:t>
            </a:r>
          </a:p>
          <a:p>
            <a:pPr lvl="0"/>
            <a:r>
              <a:rPr lang="cs-CZ" b="1" dirty="0"/>
              <a:t>KDY </a:t>
            </a:r>
            <a:r>
              <a:rPr lang="cs-CZ" dirty="0"/>
              <a:t>se to děje nebo </a:t>
            </a:r>
            <a:r>
              <a:rPr lang="cs-CZ" b="1" dirty="0"/>
              <a:t>KDY </a:t>
            </a:r>
            <a:r>
              <a:rPr lang="cs-CZ" dirty="0"/>
              <a:t>se to stane?</a:t>
            </a:r>
          </a:p>
          <a:p>
            <a:pPr lvl="0"/>
            <a:r>
              <a:rPr lang="cs-CZ" b="1" dirty="0"/>
              <a:t>KDE </a:t>
            </a:r>
            <a:r>
              <a:rPr lang="cs-CZ" dirty="0"/>
              <a:t>se to děje nebo </a:t>
            </a:r>
            <a:r>
              <a:rPr lang="cs-CZ" b="1" dirty="0"/>
              <a:t>KDE </a:t>
            </a:r>
            <a:r>
              <a:rPr lang="cs-CZ" dirty="0"/>
              <a:t>se to stane?</a:t>
            </a:r>
          </a:p>
          <a:p>
            <a:pPr lvl="0"/>
            <a:r>
              <a:rPr lang="cs-CZ" b="1" dirty="0" smtClean="0"/>
              <a:t>PROČ </a:t>
            </a:r>
            <a:r>
              <a:rPr lang="cs-CZ" dirty="0"/>
              <a:t>se o tom vůbec mluví? </a:t>
            </a:r>
            <a:r>
              <a:rPr lang="cs-CZ" b="1" dirty="0"/>
              <a:t>PROČ </a:t>
            </a:r>
            <a:r>
              <a:rPr lang="cs-CZ" dirty="0"/>
              <a:t>je to zde zmíněno? </a:t>
            </a:r>
            <a:r>
              <a:rPr lang="cs-CZ" b="1" dirty="0"/>
              <a:t>PROČ</a:t>
            </a:r>
            <a:r>
              <a:rPr lang="cs-CZ" dirty="0"/>
              <a:t> tento člověk udělal právě to?</a:t>
            </a:r>
            <a:r>
              <a:rPr lang="cs-CZ" b="1" dirty="0"/>
              <a:t> PROČ</a:t>
            </a:r>
            <a:r>
              <a:rPr lang="cs-CZ" dirty="0"/>
              <a:t> se to stalo? </a:t>
            </a:r>
            <a:r>
              <a:rPr lang="cs-CZ" b="1" dirty="0"/>
              <a:t>PROČ </a:t>
            </a:r>
            <a:r>
              <a:rPr lang="cs-CZ" dirty="0"/>
              <a:t>se to stane?</a:t>
            </a:r>
          </a:p>
          <a:p>
            <a:pPr lvl="0"/>
            <a:r>
              <a:rPr lang="cs-CZ" b="1" dirty="0"/>
              <a:t>JAK</a:t>
            </a:r>
            <a:r>
              <a:rPr lang="cs-CZ" dirty="0"/>
              <a:t> to udělali? </a:t>
            </a:r>
            <a:r>
              <a:rPr lang="cs-CZ" b="1" dirty="0"/>
              <a:t>JAK</a:t>
            </a:r>
            <a:r>
              <a:rPr lang="cs-CZ" dirty="0"/>
              <a:t> se to stalo? </a:t>
            </a:r>
            <a:r>
              <a:rPr lang="cs-CZ" b="1" dirty="0"/>
              <a:t>JAK </a:t>
            </a:r>
            <a:r>
              <a:rPr lang="cs-CZ" dirty="0"/>
              <a:t>se to stane?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764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Drill"/>
          </p:stSnd>
        </p:sndAc>
      </p:transition>
    </mc:Choice>
    <mc:Fallback xmlns="">
      <p:transition xmlns:p14="http://schemas.microsoft.com/office/powerpoint/2010/main" spd="slow">
        <p:fade/>
        <p:sndAc>
          <p:stSnd>
            <p:snd r:embed="rId3" name="Drill"/>
          </p:stSnd>
        </p:sndAc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Pár</a:t>
            </a:r>
            <a:r>
              <a:rPr lang="en-US" dirty="0" smtClean="0"/>
              <a:t> </a:t>
            </a:r>
            <a:r>
              <a:rPr lang="en-US" dirty="0" err="1" smtClean="0"/>
              <a:t>praktických</a:t>
            </a:r>
            <a:r>
              <a:rPr lang="en-US" dirty="0" smtClean="0"/>
              <a:t> rad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2209800"/>
            <a:ext cx="8460033" cy="391636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a) zabýváš</a:t>
            </a:r>
            <a:r>
              <a:rPr lang="cs-CZ" dirty="0"/>
              <a:t>-li se textem, abys zjistil, co </a:t>
            </a:r>
            <a:r>
              <a:rPr lang="cs-CZ" dirty="0" smtClean="0"/>
              <a:t>říká - </a:t>
            </a:r>
            <a:r>
              <a:rPr lang="cs-CZ" dirty="0"/>
              <a:t>je to </a:t>
            </a:r>
            <a:r>
              <a:rPr lang="cs-CZ" b="1" dirty="0" smtClean="0"/>
              <a:t>STUDIUM.</a:t>
            </a:r>
            <a:br>
              <a:rPr lang="cs-CZ" b="1" dirty="0" smtClean="0"/>
            </a:br>
            <a:r>
              <a:rPr lang="cs-CZ" dirty="0" smtClean="0"/>
              <a:t>b)</a:t>
            </a:r>
            <a:r>
              <a:rPr lang="cs-CZ" b="1" dirty="0" smtClean="0"/>
              <a:t> </a:t>
            </a:r>
            <a:r>
              <a:rPr lang="cs-CZ" dirty="0"/>
              <a:t>k</a:t>
            </a:r>
            <a:r>
              <a:rPr lang="cs-CZ" dirty="0" smtClean="0"/>
              <a:t>dyž </a:t>
            </a:r>
            <a:r>
              <a:rPr lang="cs-CZ" dirty="0"/>
              <a:t>objevíš, co to </a:t>
            </a:r>
            <a:r>
              <a:rPr lang="cs-CZ" dirty="0" smtClean="0"/>
              <a:t>znamená - </a:t>
            </a:r>
            <a:r>
              <a:rPr lang="cs-CZ" dirty="0"/>
              <a:t>to je </a:t>
            </a:r>
            <a:r>
              <a:rPr lang="cs-CZ" b="1" dirty="0" smtClean="0"/>
              <a:t>interpretace - VÝKLAD</a:t>
            </a:r>
            <a:r>
              <a:rPr lang="cs-CZ" dirty="0" smtClean="0"/>
              <a:t>. </a:t>
            </a:r>
            <a:br>
              <a:rPr lang="cs-CZ" dirty="0" smtClean="0"/>
            </a:br>
            <a:r>
              <a:rPr lang="cs-CZ" dirty="0" smtClean="0"/>
              <a:t>c) </a:t>
            </a:r>
            <a:r>
              <a:rPr lang="cs-CZ" dirty="0"/>
              <a:t>a</a:t>
            </a:r>
            <a:r>
              <a:rPr lang="cs-CZ" dirty="0" smtClean="0"/>
              <a:t> </a:t>
            </a:r>
            <a:r>
              <a:rPr lang="cs-CZ" dirty="0"/>
              <a:t>když víš, co Bůh říká i co to znamená a žiješ ve světle toho</a:t>
            </a:r>
            <a:r>
              <a:rPr lang="cs-CZ" dirty="0" smtClean="0"/>
              <a:t>,</a:t>
            </a:r>
            <a:br>
              <a:rPr lang="cs-CZ" dirty="0" smtClean="0"/>
            </a:br>
            <a:r>
              <a:rPr lang="cs-CZ" dirty="0" smtClean="0"/>
              <a:t>     </a:t>
            </a:r>
            <a:r>
              <a:rPr lang="cs-CZ" dirty="0"/>
              <a:t>co jsi </a:t>
            </a:r>
            <a:r>
              <a:rPr lang="cs-CZ" dirty="0" smtClean="0"/>
              <a:t>poznal - </a:t>
            </a:r>
            <a:r>
              <a:rPr lang="cs-CZ" dirty="0"/>
              <a:t>to je </a:t>
            </a:r>
            <a:r>
              <a:rPr lang="cs-CZ" b="1" dirty="0"/>
              <a:t>APLIKACE.</a:t>
            </a:r>
            <a:r>
              <a:rPr lang="cs-CZ" dirty="0"/>
              <a:t> </a:t>
            </a:r>
            <a:r>
              <a:rPr lang="cs-CZ" dirty="0" smtClean="0"/>
              <a:t>A o </a:t>
            </a:r>
            <a:r>
              <a:rPr lang="cs-CZ" dirty="0"/>
              <a:t>to nám </a:t>
            </a:r>
            <a:r>
              <a:rPr lang="cs-CZ" dirty="0" smtClean="0"/>
              <a:t>jde </a:t>
            </a:r>
            <a:r>
              <a:rPr lang="cs-CZ" dirty="0" smtClean="0">
                <a:sym typeface="Wingdings"/>
              </a:rPr>
              <a:t></a:t>
            </a:r>
            <a:r>
              <a:rPr lang="cs-CZ" dirty="0">
                <a:sym typeface="Wingdings"/>
              </a:rPr>
              <a:t></a:t>
            </a:r>
            <a:r>
              <a:rPr lang="cs-CZ" dirty="0" smtClean="0">
                <a:sym typeface="Wingdings"/>
              </a:rPr>
              <a:t></a:t>
            </a:r>
            <a:endParaRPr lang="cs-CZ" dirty="0"/>
          </a:p>
          <a:p>
            <a:r>
              <a:rPr lang="cs-CZ" dirty="0"/>
              <a:t>k</a:t>
            </a:r>
            <a:r>
              <a:rPr lang="cs-CZ" dirty="0" smtClean="0"/>
              <a:t>dyž </a:t>
            </a:r>
            <a:r>
              <a:rPr lang="cs-CZ" dirty="0"/>
              <a:t>přečteme kapitolu z Bible, zjistíme, že některá slova se tam opakují, tzv. </a:t>
            </a:r>
            <a:r>
              <a:rPr lang="cs-CZ" b="1" dirty="0"/>
              <a:t>KLÍČOVÁ SLOVA, </a:t>
            </a:r>
            <a:r>
              <a:rPr lang="cs-CZ" dirty="0"/>
              <a:t>lze jimi „odemykat“ význam textu jako klíčem (barevně).</a:t>
            </a:r>
          </a:p>
          <a:p>
            <a:r>
              <a:rPr lang="cs-CZ" b="1" dirty="0"/>
              <a:t>ZÁJMENA </a:t>
            </a:r>
            <a:r>
              <a:rPr lang="cs-CZ" dirty="0"/>
              <a:t>(vztahují se ke klíčovému </a:t>
            </a:r>
            <a:r>
              <a:rPr lang="cs-CZ" dirty="0" smtClean="0"/>
              <a:t>slovu – </a:t>
            </a:r>
            <a:r>
              <a:rPr lang="cs-CZ" dirty="0" smtClean="0"/>
              <a:t>„SLOVO“ </a:t>
            </a:r>
            <a:r>
              <a:rPr lang="cs-CZ" dirty="0" smtClean="0"/>
              <a:t>- ně</a:t>
            </a:r>
            <a:r>
              <a:rPr lang="cs-CZ" dirty="0"/>
              <a:t>, něho, něm, …)</a:t>
            </a:r>
          </a:p>
          <a:p>
            <a:r>
              <a:rPr lang="cs-CZ" b="1" dirty="0"/>
              <a:t>SYNONYMA </a:t>
            </a:r>
            <a:r>
              <a:rPr lang="cs-CZ" dirty="0"/>
              <a:t>(znějí jinak, ale mají stejný </a:t>
            </a:r>
            <a:r>
              <a:rPr lang="cs-CZ" dirty="0" smtClean="0"/>
              <a:t>význam - </a:t>
            </a:r>
            <a:r>
              <a:rPr lang="cs-CZ" dirty="0"/>
              <a:t>Bůh, Otec, Všemocný…)</a:t>
            </a:r>
          </a:p>
          <a:p>
            <a:r>
              <a:rPr lang="cs-CZ" b="1" dirty="0"/>
              <a:t>SEZNAM </a:t>
            </a:r>
            <a:r>
              <a:rPr lang="cs-CZ" dirty="0"/>
              <a:t>(označ barevně, nebo jen </a:t>
            </a:r>
            <a:r>
              <a:rPr lang="cs-CZ" dirty="0" smtClean="0"/>
              <a:t>podtrhni)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365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Drill"/>
          </p:stSnd>
        </p:sndAc>
      </p:transition>
    </mc:Choice>
    <mc:Fallback xmlns="">
      <p:transition xmlns:p14="http://schemas.microsoft.com/office/powerpoint/2010/main" spd="slow">
        <p:fade/>
        <p:sndAc>
          <p:stSnd>
            <p:snd r:embed="rId3" name="Drill"/>
          </p:stSnd>
        </p:sndAc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92476" y="411158"/>
            <a:ext cx="8502650" cy="6273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100" dirty="0" smtClean="0">
                <a:solidFill>
                  <a:srgbClr val="000000"/>
                </a:solidFill>
              </a:rPr>
              <a:t>1 Na počátku bylo Slovo a to Slovo bylo u Boha a to Slovo bylo Bůh.</a:t>
            </a:r>
            <a:br>
              <a:rPr lang="cs-CZ" sz="2100" dirty="0" smtClean="0">
                <a:solidFill>
                  <a:srgbClr val="000000"/>
                </a:solidFill>
              </a:rPr>
            </a:br>
            <a:r>
              <a:rPr lang="cs-CZ" sz="2100" dirty="0" smtClean="0">
                <a:solidFill>
                  <a:srgbClr val="000000"/>
                </a:solidFill>
              </a:rPr>
              <a:t>2 To bylo na počátku u Boha. 3 Všechno povstalo skrze něj a bez něj nepovstalo nic, co je. 4 V něm byl život a ten život byl světlem lidí. 5 A to světlo svítí ve tmě a tma je nepohltila. 6 Od Boha byl poslán člověk jménem Jan. 7 Přišel kvůli svědectví, svědčit o tom Světle, aby všichni uvěřili skrze něj. 8 On nebyl to Světlo, ale přišel, aby o Světle vydal svědectví. 9 Tento byl to pravé Světlo osvěcující každého člověka přicházejícího na svět: 10 Byl na světě a svět povstal skrze něj, ale svět ho nepoznal. 11 Přišel do svého vlastního, ale jeho vlastní ho nepřijali. 12 Ale těm, kteří ho přijali, dal právo být Božími dětmi - všem těm, kdo věří v jeho jméno. 13 Takoví nejsou narozeni z krve, ani z vůle těla, ani z vůle muže, ale z Boha. 14 To Slovo se stalo tělem a přišlo žít mezi nás. Spatřili jsme jeho slávu, slávu, jakou má od Otce jednorozený Syn, plný milosti a pravdy. 15 Jan o něm vydával svědectví a volal: "Toto je ten, o němž jsem řekl: Ten, který přichází za mnou, je přede mnou, neboť byl dříve než já.” 16 Z jeho plnosti jsme všichni přijali, a sice milost za milost. 17 Zákon byl vydán skrze Mojžíše, milost a pravda však přišla skrze Mesiáše Ježíše. 18 Boha nikdy nikdo neviděl; jednorozený Syn, který je v Otcově náručí, ten jej vylíčil.					                           </a:t>
            </a:r>
            <a:r>
              <a:rPr lang="cs-CZ" sz="2100" b="1" dirty="0" smtClean="0">
                <a:solidFill>
                  <a:srgbClr val="000000"/>
                </a:solidFill>
              </a:rPr>
              <a:t>Jan 1:1-18</a:t>
            </a:r>
            <a:endParaRPr lang="cs-CZ" sz="21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852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Drill"/>
          </p:stSnd>
        </p:sndAc>
      </p:transition>
    </mc:Choice>
    <mc:Fallback xmlns="">
      <p:transition xmlns:p14="http://schemas.microsoft.com/office/powerpoint/2010/main" spd="slow">
        <p:fade/>
        <p:sndAc>
          <p:stSnd>
            <p:snd r:embed="rId3" name="Drill"/>
          </p:stSnd>
        </p:sndAc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92476" y="411158"/>
            <a:ext cx="8502650" cy="6273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100" dirty="0" smtClean="0"/>
              <a:t>1 </a:t>
            </a:r>
            <a:r>
              <a:rPr lang="cs-CZ" sz="2100" dirty="0" smtClean="0">
                <a:solidFill>
                  <a:srgbClr val="FF0000"/>
                </a:solidFill>
              </a:rPr>
              <a:t>Na počátku bylo Slovo</a:t>
            </a:r>
            <a:r>
              <a:rPr lang="cs-CZ" sz="2100" dirty="0" smtClean="0"/>
              <a:t> a to </a:t>
            </a:r>
            <a:r>
              <a:rPr lang="cs-CZ" sz="2100" dirty="0" smtClean="0">
                <a:solidFill>
                  <a:srgbClr val="FF0000"/>
                </a:solidFill>
              </a:rPr>
              <a:t>Slovo bylo u Boha </a:t>
            </a:r>
            <a:r>
              <a:rPr lang="cs-CZ" sz="2100" dirty="0" smtClean="0"/>
              <a:t>a to </a:t>
            </a:r>
            <a:r>
              <a:rPr lang="cs-CZ" sz="2100" dirty="0" smtClean="0">
                <a:solidFill>
                  <a:srgbClr val="FF0000"/>
                </a:solidFill>
              </a:rPr>
              <a:t>Slovo bylo Bůh</a:t>
            </a:r>
            <a:r>
              <a:rPr lang="cs-CZ" sz="2100" dirty="0" smtClean="0"/>
              <a:t>.</a:t>
            </a:r>
            <a:br>
              <a:rPr lang="cs-CZ" sz="2100" dirty="0" smtClean="0"/>
            </a:br>
            <a:r>
              <a:rPr lang="cs-CZ" sz="2100" dirty="0" smtClean="0"/>
              <a:t>2 To bylo na počátku u Boha. 3 </a:t>
            </a:r>
            <a:r>
              <a:rPr lang="cs-CZ" sz="2100" dirty="0" smtClean="0">
                <a:solidFill>
                  <a:srgbClr val="FF0000"/>
                </a:solidFill>
              </a:rPr>
              <a:t>Všechno povstalo skrze něj a bez něj nepovstalo nic, co je. 4 V něm byl život a ten život byl světlem lidí. 5 A to světlo svítí ve tmě a tma je nepohltila</a:t>
            </a:r>
            <a:r>
              <a:rPr lang="cs-CZ" sz="2100" dirty="0" smtClean="0"/>
              <a:t>. 6 Od Boha byl </a:t>
            </a:r>
            <a:r>
              <a:rPr lang="cs-CZ" sz="2100" dirty="0" smtClean="0">
                <a:solidFill>
                  <a:srgbClr val="FF0000"/>
                </a:solidFill>
              </a:rPr>
              <a:t>poslán člověk </a:t>
            </a:r>
            <a:r>
              <a:rPr lang="cs-CZ" sz="2100" dirty="0" smtClean="0"/>
              <a:t>jménem Jan. 7 Přišel kvůli svědectví, </a:t>
            </a:r>
            <a:r>
              <a:rPr lang="cs-CZ" sz="2100" dirty="0" smtClean="0">
                <a:solidFill>
                  <a:srgbClr val="FF0000"/>
                </a:solidFill>
              </a:rPr>
              <a:t>svědčit o tom Světle</a:t>
            </a:r>
            <a:r>
              <a:rPr lang="cs-CZ" sz="2100" dirty="0" smtClean="0"/>
              <a:t>, aby všichni uvěřili skrze něj. 8 On nebyl to Světlo, ale přišel, aby o Světle vydal svědectví. 9 Tento byl to </a:t>
            </a:r>
            <a:r>
              <a:rPr lang="cs-CZ" sz="2100" dirty="0" smtClean="0">
                <a:solidFill>
                  <a:srgbClr val="FF0000"/>
                </a:solidFill>
              </a:rPr>
              <a:t>pravé Světlo </a:t>
            </a:r>
            <a:r>
              <a:rPr lang="cs-CZ" sz="2100" dirty="0" smtClean="0"/>
              <a:t>osvěcující každého člověka přicházejícího na svět: 10 </a:t>
            </a:r>
            <a:r>
              <a:rPr lang="cs-CZ" sz="2100" dirty="0" smtClean="0">
                <a:solidFill>
                  <a:srgbClr val="FF0000"/>
                </a:solidFill>
              </a:rPr>
              <a:t>Byl na světě </a:t>
            </a:r>
            <a:r>
              <a:rPr lang="cs-CZ" sz="2100" dirty="0" smtClean="0"/>
              <a:t>a svět povstal skrze něj, ale </a:t>
            </a:r>
            <a:r>
              <a:rPr lang="cs-CZ" sz="2100" dirty="0" smtClean="0">
                <a:solidFill>
                  <a:srgbClr val="FF0000"/>
                </a:solidFill>
              </a:rPr>
              <a:t>svět ho nepoznal.</a:t>
            </a:r>
            <a:r>
              <a:rPr lang="cs-CZ" sz="2100" dirty="0" smtClean="0"/>
              <a:t> 11 Přišel do svého vlastního, ale jeho </a:t>
            </a:r>
            <a:r>
              <a:rPr lang="cs-CZ" sz="2100" dirty="0" smtClean="0">
                <a:solidFill>
                  <a:srgbClr val="FF0000"/>
                </a:solidFill>
              </a:rPr>
              <a:t>vlastní ho nepřijali</a:t>
            </a:r>
            <a:r>
              <a:rPr lang="cs-CZ" sz="2100" dirty="0" smtClean="0"/>
              <a:t>. 12 Ale těm, </a:t>
            </a:r>
            <a:r>
              <a:rPr lang="cs-CZ" sz="2100" dirty="0" smtClean="0">
                <a:solidFill>
                  <a:srgbClr val="FF0000"/>
                </a:solidFill>
              </a:rPr>
              <a:t>kteří ho přijali, dal právo být Božími dětmi </a:t>
            </a:r>
            <a:r>
              <a:rPr lang="cs-CZ" sz="2100" dirty="0" smtClean="0"/>
              <a:t>- všem těm, kdo věří v jeho jméno. 13 Takoví nejsou narozeni z krve, ani z vůle těla, ani z vůle muže, ale z Boha. 14 </a:t>
            </a:r>
            <a:r>
              <a:rPr lang="cs-CZ" sz="2100" dirty="0" smtClean="0">
                <a:solidFill>
                  <a:srgbClr val="FF0000"/>
                </a:solidFill>
              </a:rPr>
              <a:t>To Slovo se stalo tělem a přišlo žít mezi nás. Spatřili jsme jeho slávu</a:t>
            </a:r>
            <a:r>
              <a:rPr lang="cs-CZ" sz="2100" dirty="0" smtClean="0"/>
              <a:t>, slávu, jakou má od Otce jednorozený Syn, plný milosti a pravdy. 15 </a:t>
            </a:r>
            <a:r>
              <a:rPr lang="cs-CZ" sz="2100" dirty="0" smtClean="0">
                <a:solidFill>
                  <a:srgbClr val="FF0000"/>
                </a:solidFill>
              </a:rPr>
              <a:t>Jan o něm vydával svědectví </a:t>
            </a:r>
            <a:r>
              <a:rPr lang="cs-CZ" sz="2100" dirty="0" smtClean="0"/>
              <a:t>a volal: "Toto je ten, o němž jsem řekl: Ten, který přichází za mnou, je přede mnou, neboť byl dříve než já.” </a:t>
            </a:r>
            <a:r>
              <a:rPr lang="cs-CZ" sz="2100" dirty="0" smtClean="0">
                <a:solidFill>
                  <a:srgbClr val="FF0000"/>
                </a:solidFill>
              </a:rPr>
              <a:t>16 Z jeho plnosti jsme všichni přijali, a sice milost za milost</a:t>
            </a:r>
            <a:r>
              <a:rPr lang="cs-CZ" sz="2100" dirty="0" smtClean="0"/>
              <a:t>. 17 Zákon byl vydán skrze Mojžíše, </a:t>
            </a:r>
            <a:r>
              <a:rPr lang="cs-CZ" sz="2100" dirty="0" smtClean="0">
                <a:solidFill>
                  <a:srgbClr val="FF0000"/>
                </a:solidFill>
              </a:rPr>
              <a:t>milost a pravda však přišla skrze Mesiáše</a:t>
            </a:r>
            <a:r>
              <a:rPr lang="cs-CZ" sz="2100" dirty="0" smtClean="0"/>
              <a:t> Ježíše. 18 </a:t>
            </a:r>
            <a:r>
              <a:rPr lang="cs-CZ" sz="2100" dirty="0" smtClean="0">
                <a:solidFill>
                  <a:srgbClr val="FF0000"/>
                </a:solidFill>
              </a:rPr>
              <a:t>Boha nikdy nikdo neviděl</a:t>
            </a:r>
            <a:r>
              <a:rPr lang="cs-CZ" sz="2100" dirty="0" smtClean="0"/>
              <a:t>; jednorozený </a:t>
            </a:r>
            <a:r>
              <a:rPr lang="cs-CZ" sz="2100" dirty="0" smtClean="0">
                <a:solidFill>
                  <a:srgbClr val="FF0000"/>
                </a:solidFill>
              </a:rPr>
              <a:t>Syn, který je v Otcově náručí, ten jej vylíčil</a:t>
            </a:r>
            <a:r>
              <a:rPr lang="cs-CZ" sz="2100" dirty="0" smtClean="0"/>
              <a:t>.					                           </a:t>
            </a:r>
            <a:r>
              <a:rPr lang="cs-CZ" sz="2100" b="1" dirty="0" smtClean="0"/>
              <a:t>Jan 1:1-18</a:t>
            </a:r>
            <a:endParaRPr lang="cs-CZ" sz="2100" b="1" dirty="0"/>
          </a:p>
        </p:txBody>
      </p:sp>
    </p:spTree>
    <p:extLst>
      <p:ext uri="{BB962C8B-B14F-4D97-AF65-F5344CB8AC3E}">
        <p14:creationId xmlns:p14="http://schemas.microsoft.com/office/powerpoint/2010/main" val="1522959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Drill"/>
          </p:stSnd>
        </p:sndAc>
      </p:transition>
    </mc:Choice>
    <mc:Fallback xmlns="">
      <p:transition xmlns:p14="http://schemas.microsoft.com/office/powerpoint/2010/main" spd="slow">
        <p:fade/>
        <p:sndAc>
          <p:stSnd>
            <p:snd r:embed="rId3" name="Drill"/>
          </p:stSnd>
        </p:sndAc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Úkoly</a:t>
            </a:r>
            <a:r>
              <a:rPr lang="en-US" dirty="0" smtClean="0"/>
              <a:t> do </a:t>
            </a:r>
            <a:r>
              <a:rPr lang="en-US" dirty="0" err="1" smtClean="0"/>
              <a:t>skupinek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2209800"/>
            <a:ext cx="7176175" cy="3916363"/>
          </a:xfrm>
        </p:spPr>
        <p:txBody>
          <a:bodyPr>
            <a:normAutofit/>
          </a:bodyPr>
          <a:lstStyle/>
          <a:p>
            <a:r>
              <a:rPr lang="cs-CZ" b="1" dirty="0"/>
              <a:t>Přečtěte si </a:t>
            </a:r>
            <a:r>
              <a:rPr lang="cs-CZ" b="1" dirty="0" smtClean="0"/>
              <a:t>Jan 1/ 32-41</a:t>
            </a:r>
          </a:p>
          <a:p>
            <a:pPr lvl="0"/>
            <a:r>
              <a:rPr lang="cs-CZ" b="1" dirty="0"/>
              <a:t>Odpovězte na </a:t>
            </a:r>
            <a:r>
              <a:rPr lang="cs-CZ" b="1" dirty="0" smtClean="0"/>
              <a:t>tyto otázky</a:t>
            </a:r>
            <a:r>
              <a:rPr lang="cs-CZ" b="1" dirty="0" smtClean="0"/>
              <a:t>:</a:t>
            </a:r>
          </a:p>
          <a:p>
            <a:pPr lvl="0"/>
            <a:endParaRPr lang="cs-CZ" b="1" dirty="0"/>
          </a:p>
          <a:p>
            <a:pPr lvl="0"/>
            <a:r>
              <a:rPr lang="cs-CZ" b="1" dirty="0" smtClean="0"/>
              <a:t>1) Co </a:t>
            </a:r>
            <a:r>
              <a:rPr lang="cs-CZ" b="1" dirty="0"/>
              <a:t>se </a:t>
            </a:r>
            <a:r>
              <a:rPr lang="cs-CZ" b="1" dirty="0" smtClean="0"/>
              <a:t>dozvídáme </a:t>
            </a:r>
            <a:r>
              <a:rPr lang="cs-CZ" b="1" dirty="0"/>
              <a:t>o </a:t>
            </a:r>
            <a:r>
              <a:rPr lang="cs-CZ" b="1" dirty="0" smtClean="0"/>
              <a:t>Kristu? </a:t>
            </a:r>
            <a:br>
              <a:rPr lang="cs-CZ" b="1" dirty="0" smtClean="0"/>
            </a:br>
            <a:r>
              <a:rPr lang="cs-CZ" b="1" dirty="0" smtClean="0"/>
              <a:t>    </a:t>
            </a:r>
            <a:r>
              <a:rPr lang="cs-CZ" dirty="0" smtClean="0"/>
              <a:t>(jednotlivá </a:t>
            </a:r>
            <a:r>
              <a:rPr lang="cs-CZ" dirty="0"/>
              <a:t>slova, zájmena, synonyma…</a:t>
            </a:r>
            <a:r>
              <a:rPr lang="cs-CZ" dirty="0" smtClean="0"/>
              <a:t>)</a:t>
            </a:r>
          </a:p>
          <a:p>
            <a:pPr lvl="0"/>
            <a:r>
              <a:rPr lang="cs-CZ" b="1" dirty="0" smtClean="0"/>
              <a:t>2) Které </a:t>
            </a:r>
            <a:r>
              <a:rPr lang="cs-CZ" b="1" dirty="0"/>
              <a:t>pravdy, skutečnosti pomohly Janovi naplnit cíl,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     se</a:t>
            </a:r>
            <a:r>
              <a:rPr lang="cs-CZ" b="1" dirty="0"/>
              <a:t> kterým psal své evangelium? </a:t>
            </a:r>
            <a:r>
              <a:rPr lang="cs-CZ" dirty="0" smtClean="0"/>
              <a:t>(Jan </a:t>
            </a:r>
            <a:r>
              <a:rPr lang="cs-CZ" dirty="0"/>
              <a:t>20, 30-31</a:t>
            </a:r>
            <a:r>
              <a:rPr lang="cs-CZ" dirty="0" smtClean="0"/>
              <a:t>)</a:t>
            </a:r>
          </a:p>
          <a:p>
            <a:pPr lvl="0"/>
            <a:r>
              <a:rPr lang="cs-CZ" b="1" dirty="0" smtClean="0"/>
              <a:t>3) Co </a:t>
            </a:r>
            <a:r>
              <a:rPr lang="cs-CZ" b="1" dirty="0"/>
              <a:t>z přečteného oddílu můžeš použít pro svůj život?</a:t>
            </a:r>
            <a:endParaRPr lang="cs-CZ" dirty="0"/>
          </a:p>
          <a:p>
            <a:endParaRPr lang="cs-CZ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703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Drill"/>
          </p:stSnd>
        </p:sndAc>
      </p:transition>
    </mc:Choice>
    <mc:Fallback xmlns="">
      <p:transition xmlns:p14="http://schemas.microsoft.com/office/powerpoint/2010/main" spd="slow">
        <p:fade/>
        <p:sndAc>
          <p:stSnd>
            <p:snd r:embed="rId3" name="Drill"/>
          </p:stSnd>
        </p:sndAc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ible-study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99" y="549612"/>
            <a:ext cx="8055616" cy="592207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227636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Drill"/>
          </p:stSnd>
        </p:sndAc>
      </p:transition>
    </mc:Choice>
    <mc:Fallback xmlns="">
      <p:transition xmlns:p14="http://schemas.microsoft.com/office/powerpoint/2010/main" spd="slow">
        <p:fade/>
        <p:sndAc>
          <p:stSnd>
            <p:snd r:embed="rId4" name="Drill"/>
          </p:stSnd>
        </p:sndAc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outh-bible-study3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110" y="625896"/>
            <a:ext cx="8418165" cy="55857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132932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Drill"/>
          </p:stSnd>
        </p:sndAc>
      </p:transition>
    </mc:Choice>
    <mc:Fallback xmlns="">
      <p:transition xmlns:p14="http://schemas.microsoft.com/office/powerpoint/2010/main" spd="slow">
        <p:fade/>
        <p:sndAc>
          <p:stSnd>
            <p:snd r:embed="rId4" name="Drill"/>
          </p:stSnd>
        </p:sndAc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rossway-premium-esv-study-bible-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070" y="642579"/>
            <a:ext cx="8566187" cy="471437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4914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Drill"/>
          </p:stSnd>
        </p:sndAc>
      </p:transition>
    </mc:Choice>
    <mc:Fallback xmlns="">
      <p:transition xmlns:p14="http://schemas.microsoft.com/office/powerpoint/2010/main" spd="slow">
        <p:fade/>
        <p:sndAc>
          <p:stSnd>
            <p:snd r:embed="rId4" name="Drill"/>
          </p:stSnd>
        </p:sndAc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6a00e3981f1e39883301156e3421ae970c-500w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218" y="428386"/>
            <a:ext cx="8118933" cy="60892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4142866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Drill"/>
          </p:stSnd>
        </p:sndAc>
      </p:transition>
    </mc:Choice>
    <mc:Fallback xmlns="">
      <p:transition xmlns:p14="http://schemas.microsoft.com/office/powerpoint/2010/main" spd="slow">
        <p:fade/>
        <p:sndAc>
          <p:stSnd>
            <p:snd r:embed="rId4" name="Drill"/>
          </p:stSnd>
        </p:sndAc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ow_study_bible_lg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775" y="653094"/>
            <a:ext cx="8366918" cy="558910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66397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Drill"/>
          </p:stSnd>
        </p:sndAc>
      </p:transition>
    </mc:Choice>
    <mc:Fallback xmlns="">
      <p:transition xmlns:p14="http://schemas.microsoft.com/office/powerpoint/2010/main" spd="slow">
        <p:fade/>
        <p:sndAc>
          <p:stSnd>
            <p:snd r:embed="rId4" name="Drill"/>
          </p:stSnd>
        </p:sndAc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545" y="440466"/>
            <a:ext cx="7746471" cy="515915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220955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Drill"/>
          </p:stSnd>
        </p:sndAc>
      </p:transition>
    </mc:Choice>
    <mc:Fallback xmlns="">
      <p:transition xmlns:p14="http://schemas.microsoft.com/office/powerpoint/2010/main" spd="slow">
        <p:fade/>
        <p:sndAc>
          <p:stSnd>
            <p:snd r:embed="rId4" name="Drill"/>
          </p:stSnd>
        </p:sndAc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Úvod</a:t>
            </a:r>
            <a:r>
              <a:rPr lang="en-US" dirty="0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 do </a:t>
            </a:r>
            <a:r>
              <a:rPr lang="en-US" dirty="0" err="1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studia</a:t>
            </a:r>
            <a:r>
              <a:rPr lang="en-US" dirty="0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 Bible</a:t>
            </a:r>
            <a:endParaRPr lang="en-US" dirty="0"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err="1" smtClean="0"/>
              <a:t>Dáša</a:t>
            </a:r>
            <a:r>
              <a:rPr lang="en-US" dirty="0" smtClean="0"/>
              <a:t> </a:t>
            </a:r>
            <a:r>
              <a:rPr lang="en-US" dirty="0" err="1" smtClean="0"/>
              <a:t>Pospíšilová</a:t>
            </a:r>
            <a:r>
              <a:rPr lang="en-US" dirty="0" smtClean="0"/>
              <a:t>, EBED AC </a:t>
            </a:r>
            <a:r>
              <a:rPr lang="en-US" dirty="0" err="1" smtClean="0"/>
              <a:t>Vyškov</a:t>
            </a:r>
            <a:r>
              <a:rPr lang="en-US" dirty="0" smtClean="0"/>
              <a:t>, 3. </a:t>
            </a:r>
            <a:r>
              <a:rPr lang="en-US" dirty="0" err="1" smtClean="0"/>
              <a:t>února</a:t>
            </a:r>
            <a:r>
              <a:rPr lang="en-US" dirty="0" smtClean="0"/>
              <a:t>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783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Drill"/>
          </p:stSnd>
        </p:sndAc>
      </p:transition>
    </mc:Choice>
    <mc:Fallback xmlns="">
      <p:transition xmlns:p14="http://schemas.microsoft.com/office/powerpoint/2010/main" spd="slow">
        <p:fade/>
        <p:sndAc>
          <p:stSnd>
            <p:snd r:embed="rId3" name="Drill"/>
          </p:stSnd>
        </p:sndAc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Úvod</a:t>
            </a:r>
            <a:r>
              <a:rPr lang="en-US" dirty="0"/>
              <a:t> do </a:t>
            </a:r>
            <a:r>
              <a:rPr lang="en-US" dirty="0" err="1"/>
              <a:t>studia</a:t>
            </a:r>
            <a:r>
              <a:rPr lang="en-US" dirty="0"/>
              <a:t> Bible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</a:t>
            </a:r>
            <a:r>
              <a:rPr lang="cs-CZ" dirty="0" smtClean="0"/>
              <a:t>ákladní informace</a:t>
            </a:r>
          </a:p>
          <a:p>
            <a:r>
              <a:rPr lang="cs-CZ" dirty="0" smtClean="0"/>
              <a:t>66 knih</a:t>
            </a:r>
            <a:endParaRPr lang="cs-CZ" dirty="0"/>
          </a:p>
          <a:p>
            <a:r>
              <a:rPr lang="cs-CZ" dirty="0" smtClean="0"/>
              <a:t>SZ </a:t>
            </a:r>
            <a:r>
              <a:rPr lang="cs-CZ" dirty="0"/>
              <a:t>(39</a:t>
            </a:r>
            <a:r>
              <a:rPr lang="cs-CZ" dirty="0" smtClean="0"/>
              <a:t>) - dějiny Izraele</a:t>
            </a:r>
            <a:endParaRPr lang="cs-CZ" dirty="0"/>
          </a:p>
          <a:p>
            <a:r>
              <a:rPr lang="cs-CZ" dirty="0" smtClean="0"/>
              <a:t>NZ </a:t>
            </a:r>
            <a:r>
              <a:rPr lang="cs-CZ" dirty="0"/>
              <a:t>(27</a:t>
            </a:r>
            <a:r>
              <a:rPr lang="cs-CZ" dirty="0" smtClean="0"/>
              <a:t>) - evangelia</a:t>
            </a:r>
            <a:r>
              <a:rPr lang="cs-CZ" dirty="0"/>
              <a:t>, dopisy </a:t>
            </a:r>
            <a:r>
              <a:rPr lang="cs-CZ" dirty="0" smtClean="0"/>
              <a:t>věřícím</a:t>
            </a:r>
            <a:endParaRPr lang="cs-CZ" dirty="0"/>
          </a:p>
          <a:p>
            <a:r>
              <a:rPr lang="cs-CZ" dirty="0"/>
              <a:t>j</a:t>
            </a:r>
            <a:r>
              <a:rPr lang="cs-CZ" dirty="0" smtClean="0"/>
              <a:t>azyky: hebrejsky</a:t>
            </a:r>
            <a:r>
              <a:rPr lang="cs-CZ" dirty="0"/>
              <a:t>, aramejsky, poté </a:t>
            </a:r>
            <a:r>
              <a:rPr lang="cs-CZ" dirty="0" smtClean="0"/>
              <a:t>řecky</a:t>
            </a:r>
          </a:p>
          <a:p>
            <a:r>
              <a:rPr lang="cs-CZ" dirty="0"/>
              <a:t>p</a:t>
            </a:r>
            <a:r>
              <a:rPr lang="cs-CZ" dirty="0" smtClean="0"/>
              <a:t>ozději </a:t>
            </a:r>
            <a:r>
              <a:rPr lang="cs-CZ" dirty="0"/>
              <a:t>uspořádána do kapitol, </a:t>
            </a:r>
            <a:r>
              <a:rPr lang="cs-CZ" dirty="0" smtClean="0"/>
              <a:t>veršů - </a:t>
            </a:r>
            <a:r>
              <a:rPr lang="cs-CZ" dirty="0"/>
              <a:t>snadnější </a:t>
            </a:r>
            <a:r>
              <a:rPr lang="cs-CZ" dirty="0" smtClean="0"/>
              <a:t>orientace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28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Drill"/>
          </p:stSnd>
        </p:sndAc>
      </p:transition>
    </mc:Choice>
    <mc:Fallback xmlns="">
      <p:transition xmlns:p14="http://schemas.microsoft.com/office/powerpoint/2010/main" spd="slow">
        <p:fade/>
        <p:sndAc>
          <p:stSnd>
            <p:snd r:embed="rId3" name="Drill"/>
          </p:stSnd>
        </p:sndAc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Orbit">
      <a:maj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134</TotalTime>
  <Words>390</Words>
  <Application>Microsoft Macintosh PowerPoint</Application>
  <PresentationFormat>On-screen Show (4:3)</PresentationFormat>
  <Paragraphs>63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Plaza</vt:lpstr>
      <vt:lpstr>Úvod do studia Bible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Úvod do studia Bible</vt:lpstr>
      <vt:lpstr>Úvod do studia Bible</vt:lpstr>
      <vt:lpstr>Úvod do studia Bible</vt:lpstr>
      <vt:lpstr>Úvod do studia Bible</vt:lpstr>
      <vt:lpstr>Metody studia Písma</vt:lpstr>
      <vt:lpstr>Induktivní metoda studia</vt:lpstr>
      <vt:lpstr>6 otázek</vt:lpstr>
      <vt:lpstr>Pár praktických rad</vt:lpstr>
      <vt:lpstr>PowerPoint Presentation</vt:lpstr>
      <vt:lpstr>PowerPoint Presentation</vt:lpstr>
      <vt:lpstr>Úkoly do skupinek</vt:lpstr>
    </vt:vector>
  </TitlesOfParts>
  <Company>AC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studia Bible</dc:title>
  <dc:creator>Jiri Pospisil</dc:creator>
  <cp:lastModifiedBy>Jiri Pospisil</cp:lastModifiedBy>
  <cp:revision>20</cp:revision>
  <dcterms:created xsi:type="dcterms:W3CDTF">2013-01-21T16:19:38Z</dcterms:created>
  <dcterms:modified xsi:type="dcterms:W3CDTF">2013-01-23T15:06:47Z</dcterms:modified>
</cp:coreProperties>
</file>