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0" r:id="rId4"/>
    <p:sldId id="272" r:id="rId5"/>
    <p:sldId id="273" r:id="rId6"/>
    <p:sldId id="274" r:id="rId7"/>
    <p:sldId id="277" r:id="rId8"/>
    <p:sldId id="276" r:id="rId9"/>
    <p:sldId id="275" r:id="rId10"/>
    <p:sldId id="268" r:id="rId11"/>
    <p:sldId id="269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5C213FD-8AA8-43DB-B5FB-77942AB457F4}" type="datetimeFigureOut">
              <a:rPr lang="cs-CZ" smtClean="0"/>
              <a:t>02.06.13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739F22B-AD36-4C8D-B2C4-44444AE8ADE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u="sng" dirty="0" err="1" smtClean="0"/>
              <a:t>Ebed</a:t>
            </a:r>
            <a:r>
              <a:rPr lang="cs-CZ" b="1" u="sng" dirty="0"/>
              <a:t> </a:t>
            </a:r>
            <a:r>
              <a:rPr lang="cs-CZ" b="1" u="sng" dirty="0" smtClean="0"/>
              <a:t>Vyškov</a:t>
            </a:r>
          </a:p>
          <a:p>
            <a:pPr algn="ctr"/>
            <a:r>
              <a:rPr lang="cs-CZ" b="1" u="sng" dirty="0"/>
              <a:t>2</a:t>
            </a:r>
            <a:r>
              <a:rPr lang="cs-CZ" b="1" u="sng" dirty="0" smtClean="0"/>
              <a:t>. </a:t>
            </a:r>
            <a:r>
              <a:rPr lang="cs-CZ" b="1" u="sng" dirty="0"/>
              <a:t>6</a:t>
            </a:r>
            <a:r>
              <a:rPr lang="cs-CZ" b="1" u="sng" dirty="0" smtClean="0"/>
              <a:t>. 2013 Viktor Baláž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modlitba a půst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905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r>
              <a:rPr lang="cs-CZ" dirty="0"/>
              <a:t>Modlitba stála na začátku jejich </a:t>
            </a:r>
            <a:r>
              <a:rPr lang="cs-CZ" dirty="0" smtClean="0"/>
              <a:t>služby </a:t>
            </a:r>
          </a:p>
          <a:p>
            <a:pPr lvl="1"/>
            <a:r>
              <a:rPr lang="cs-CZ" i="1" dirty="0" smtClean="0"/>
              <a:t>Skutky </a:t>
            </a:r>
            <a:r>
              <a:rPr lang="cs-CZ" i="1" dirty="0"/>
              <a:t>apoštolské 1:14 Ti všichni se svorně a </a:t>
            </a:r>
            <a:r>
              <a:rPr lang="cs-CZ" b="1" i="1" dirty="0"/>
              <a:t>vytrvale modlili</a:t>
            </a:r>
            <a:r>
              <a:rPr lang="cs-CZ" i="1" dirty="0"/>
              <a:t> spolu se </a:t>
            </a:r>
            <a:r>
              <a:rPr lang="cs-CZ" i="1" dirty="0" smtClean="0"/>
              <a:t>ženami</a:t>
            </a:r>
          </a:p>
          <a:p>
            <a:endParaRPr lang="cs-CZ" i="1" dirty="0" smtClean="0"/>
          </a:p>
          <a:p>
            <a:r>
              <a:rPr lang="cs-CZ" dirty="0"/>
              <a:t> </a:t>
            </a:r>
            <a:r>
              <a:rPr lang="cs-CZ" dirty="0" smtClean="0"/>
              <a:t>Modlitba </a:t>
            </a:r>
            <a:r>
              <a:rPr lang="cs-CZ" dirty="0"/>
              <a:t>byla mocnou součástí jejich </a:t>
            </a:r>
            <a:r>
              <a:rPr lang="cs-CZ" dirty="0" smtClean="0"/>
              <a:t>služby</a:t>
            </a:r>
          </a:p>
          <a:p>
            <a:pPr lvl="1"/>
            <a:r>
              <a:rPr lang="cs-CZ" dirty="0"/>
              <a:t>Naučili se důležitosti modlitby</a:t>
            </a:r>
            <a:r>
              <a:rPr lang="cs-CZ" i="1" dirty="0"/>
              <a:t> </a:t>
            </a:r>
            <a:r>
              <a:rPr lang="cs-CZ" i="1" dirty="0" smtClean="0"/>
              <a:t>-</a:t>
            </a:r>
          </a:p>
          <a:p>
            <a:pPr lvl="2"/>
            <a:r>
              <a:rPr lang="cs-CZ" i="1" dirty="0" smtClean="0"/>
              <a:t>Skutky </a:t>
            </a:r>
            <a:r>
              <a:rPr lang="cs-CZ" i="1" dirty="0"/>
              <a:t>apoštolské 6:4 My pak budeme i nadále </a:t>
            </a:r>
            <a:r>
              <a:rPr lang="cs-CZ" b="1" i="1" dirty="0"/>
              <a:t>věnovat všechen svůj čas modlitbě</a:t>
            </a:r>
            <a:r>
              <a:rPr lang="cs-CZ" i="1" dirty="0"/>
              <a:t> a kázání slova</a:t>
            </a:r>
            <a:endParaRPr lang="cs-CZ" dirty="0"/>
          </a:p>
          <a:p>
            <a:pPr lvl="1"/>
            <a:endParaRPr lang="cs-CZ" i="1" dirty="0" smtClean="0"/>
          </a:p>
          <a:p>
            <a:pPr lvl="1"/>
            <a:r>
              <a:rPr lang="cs-CZ" dirty="0"/>
              <a:t>Naučili se řešit těžkosti modlitbou</a:t>
            </a:r>
            <a:r>
              <a:rPr lang="cs-CZ" i="1" dirty="0"/>
              <a:t>  </a:t>
            </a:r>
            <a:endParaRPr lang="cs-CZ" i="1" dirty="0" smtClean="0"/>
          </a:p>
          <a:p>
            <a:pPr lvl="2"/>
            <a:r>
              <a:rPr lang="cs-CZ" i="1" dirty="0"/>
              <a:t>Skutky apoštolské 16:25 Kolem půlnoci se </a:t>
            </a:r>
            <a:r>
              <a:rPr lang="cs-CZ" b="1" i="1" dirty="0"/>
              <a:t>Pavel</a:t>
            </a:r>
            <a:r>
              <a:rPr lang="cs-CZ" b="1" dirty="0"/>
              <a:t> </a:t>
            </a:r>
            <a:r>
              <a:rPr lang="cs-CZ" b="1" i="1" dirty="0"/>
              <a:t>a </a:t>
            </a:r>
            <a:r>
              <a:rPr lang="cs-CZ" b="1" i="1" dirty="0" err="1"/>
              <a:t>Silas</a:t>
            </a:r>
            <a:r>
              <a:rPr lang="cs-CZ" b="1" i="1" dirty="0"/>
              <a:t> modlili</a:t>
            </a:r>
            <a:r>
              <a:rPr lang="cs-CZ" i="1" dirty="0"/>
              <a:t> a zpěvem oslavovali Boha; ostatní vězňové je poslouchali.</a:t>
            </a:r>
            <a:endParaRPr lang="cs-CZ" dirty="0"/>
          </a:p>
          <a:p>
            <a:pPr lvl="1"/>
            <a:endParaRPr lang="cs-CZ" i="1" dirty="0" smtClean="0"/>
          </a:p>
          <a:p>
            <a:pPr lvl="1"/>
            <a:r>
              <a:rPr lang="cs-CZ" dirty="0"/>
              <a:t>modlitba byla místem Božího </a:t>
            </a:r>
            <a:r>
              <a:rPr lang="cs-CZ" dirty="0" smtClean="0"/>
              <a:t>jednání</a:t>
            </a:r>
          </a:p>
          <a:p>
            <a:pPr lvl="2"/>
            <a:r>
              <a:rPr lang="cs-CZ" i="1" dirty="0"/>
              <a:t>Skutky 9 – Petr se modlil a byla vzkříšena </a:t>
            </a:r>
            <a:r>
              <a:rPr lang="cs-CZ" i="1" dirty="0" err="1"/>
              <a:t>Dorkas</a:t>
            </a:r>
            <a:endParaRPr lang="cs-CZ" dirty="0"/>
          </a:p>
          <a:p>
            <a:pPr marL="640080" lvl="2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Prvotní </a:t>
            </a:r>
            <a:r>
              <a:rPr lang="cs-CZ" b="1" u="sng" dirty="0" smtClean="0"/>
              <a:t>církev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49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r>
              <a:rPr lang="cs-CZ" b="1" dirty="0"/>
              <a:t>Efezským 6:12 </a:t>
            </a:r>
            <a:r>
              <a:rPr lang="cs-CZ" dirty="0"/>
              <a:t> </a:t>
            </a:r>
            <a:r>
              <a:rPr lang="cs-CZ" i="1" dirty="0"/>
              <a:t>Nevedeme svůj boj proti lidským nepřátelům, ale proti mocnostem, silám a všemu, co ovládá tento věk tmy, proti nadzemským duchům zla.</a:t>
            </a:r>
            <a:endParaRPr lang="cs-CZ" dirty="0"/>
          </a:p>
          <a:p>
            <a:r>
              <a:rPr lang="cs-CZ" b="1" dirty="0"/>
              <a:t>2 Korintským 10:4-5</a:t>
            </a:r>
            <a:r>
              <a:rPr lang="cs-CZ" dirty="0"/>
              <a:t> </a:t>
            </a:r>
            <a:r>
              <a:rPr lang="cs-CZ" i="1" dirty="0"/>
              <a:t>Zbraně našeho boje nejsou tělesné, nýbrž mají od Boha sílu bořit hradby. Jimi boříme lidské výmysly a všecko, co se v pýše pozvedá proti poznání </a:t>
            </a:r>
            <a:r>
              <a:rPr lang="cs-CZ" i="1" dirty="0" smtClean="0"/>
              <a:t>Boha</a:t>
            </a:r>
          </a:p>
          <a:p>
            <a:pPr marL="45720" indent="0">
              <a:buNone/>
            </a:pPr>
            <a:endParaRPr lang="cs-CZ" dirty="0"/>
          </a:p>
          <a:p>
            <a:pPr lvl="0"/>
            <a:r>
              <a:rPr lang="cs-CZ" dirty="0"/>
              <a:t>jsme v neustálém duchovním boji – za rodiny, sebe, nevěřící, národ, sbor¨</a:t>
            </a:r>
          </a:p>
          <a:p>
            <a:pPr lvl="0"/>
            <a:r>
              <a:rPr lang="cs-CZ" dirty="0"/>
              <a:t>je to duchovní boj ne proti lidem, ale proti duchovním mocnostem</a:t>
            </a:r>
          </a:p>
          <a:p>
            <a:pPr lvl="0"/>
            <a:r>
              <a:rPr lang="cs-CZ" dirty="0"/>
              <a:t>hlavní zbraní je modlitba (i Bible) 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Modlitba je duchovní boj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189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r>
              <a:rPr lang="cs-CZ" sz="2800" dirty="0"/>
              <a:t>Dobrovolné odřeknutí si potravy z </a:t>
            </a:r>
            <a:r>
              <a:rPr lang="cs-CZ" sz="2800" dirty="0" smtClean="0"/>
              <a:t>duchovních </a:t>
            </a:r>
            <a:r>
              <a:rPr lang="cs-CZ" sz="2800" dirty="0"/>
              <a:t>důvodů</a:t>
            </a:r>
            <a:endParaRPr lang="cs-CZ" sz="2800" dirty="0" smtClean="0"/>
          </a:p>
          <a:p>
            <a:r>
              <a:rPr lang="cs-CZ" sz="2800" i="1" dirty="0" smtClean="0"/>
              <a:t>Matouš </a:t>
            </a:r>
            <a:r>
              <a:rPr lang="cs-CZ" sz="2800" i="1" dirty="0"/>
              <a:t>6,16 </a:t>
            </a:r>
            <a:r>
              <a:rPr lang="cs-CZ" sz="2800" i="1" dirty="0" smtClean="0"/>
              <a:t>– 18</a:t>
            </a:r>
          </a:p>
          <a:p>
            <a:r>
              <a:rPr lang="cs-CZ" sz="2800" i="1" dirty="0"/>
              <a:t>Izajáš </a:t>
            </a:r>
            <a:r>
              <a:rPr lang="cs-CZ" sz="2800" i="1" dirty="0" smtClean="0"/>
              <a:t>58</a:t>
            </a:r>
          </a:p>
          <a:p>
            <a:pPr lvl="1"/>
            <a:r>
              <a:rPr lang="cs-CZ" sz="2400" dirty="0" smtClean="0"/>
              <a:t>Nemáme </a:t>
            </a:r>
            <a:r>
              <a:rPr lang="cs-CZ" sz="2400" dirty="0"/>
              <a:t>být pokrytečtí</a:t>
            </a:r>
          </a:p>
          <a:p>
            <a:pPr lvl="1"/>
            <a:r>
              <a:rPr lang="cs-CZ" sz="2400" dirty="0"/>
              <a:t>Měli bychom vypadat jako za normální situace – lidé na nás nemusí nic poznat</a:t>
            </a:r>
          </a:p>
          <a:p>
            <a:pPr lvl="1"/>
            <a:r>
              <a:rPr lang="cs-CZ" sz="2400" dirty="0"/>
              <a:t>Půst nemá být jen hladovka – má odrážet naše srdce</a:t>
            </a:r>
          </a:p>
          <a:p>
            <a:pPr lvl="1"/>
            <a:r>
              <a:rPr lang="cs-CZ" sz="2400" dirty="0"/>
              <a:t>Půst má být spojen s modlitbou, voláním k Bohu</a:t>
            </a:r>
          </a:p>
          <a:p>
            <a:pPr lvl="1"/>
            <a:r>
              <a:rPr lang="cs-CZ" sz="2400" dirty="0"/>
              <a:t>Čas pokořování před Bohem</a:t>
            </a:r>
          </a:p>
          <a:p>
            <a:pPr lvl="1"/>
            <a:r>
              <a:rPr lang="cs-CZ" sz="2400" dirty="0"/>
              <a:t>Čas praktické pomoci, skutků víry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pŮST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34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Pro osobní posvěcení, pokání</a:t>
            </a:r>
          </a:p>
          <a:p>
            <a:pPr lvl="0"/>
            <a:r>
              <a:rPr lang="cs-CZ" sz="2800" dirty="0"/>
              <a:t>Pro vyslyšení proseb</a:t>
            </a:r>
          </a:p>
          <a:p>
            <a:pPr lvl="0"/>
            <a:r>
              <a:rPr lang="cs-CZ" sz="2800" dirty="0"/>
              <a:t>Za změnu Božího rozhodnutí (Ninive, David)</a:t>
            </a:r>
          </a:p>
          <a:p>
            <a:pPr lvl="0"/>
            <a:r>
              <a:rPr lang="cs-CZ" sz="2800" dirty="0"/>
              <a:t>Za zjevení, hledání Boží vůle </a:t>
            </a:r>
          </a:p>
          <a:p>
            <a:pPr lvl="0"/>
            <a:r>
              <a:rPr lang="cs-CZ" sz="2800" dirty="0"/>
              <a:t>Duchovní boj – za osvobození 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Za co se </a:t>
            </a:r>
            <a:r>
              <a:rPr lang="cs-CZ" b="1" u="sng" dirty="0" smtClean="0"/>
              <a:t>postit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56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2. Kor.6,5 – v bděních a postech + Pavel mluví i o častých postech v jeho </a:t>
            </a:r>
            <a:r>
              <a:rPr lang="cs-CZ" dirty="0" smtClean="0"/>
              <a:t>službě</a:t>
            </a:r>
            <a:endParaRPr lang="cs-CZ" dirty="0"/>
          </a:p>
          <a:p>
            <a:pPr lvl="0"/>
            <a:r>
              <a:rPr lang="cs-CZ" dirty="0"/>
              <a:t>Půst přináší vítězství – Ester, </a:t>
            </a:r>
            <a:r>
              <a:rPr lang="cs-CZ" dirty="0" err="1"/>
              <a:t>Jošafat</a:t>
            </a:r>
            <a:r>
              <a:rPr lang="cs-CZ" dirty="0"/>
              <a:t> (2.Paralip. 20,1-30 – vysvobození od </a:t>
            </a:r>
            <a:r>
              <a:rPr lang="cs-CZ" dirty="0" smtClean="0"/>
              <a:t>nepřítele</a:t>
            </a:r>
            <a:endParaRPr lang="cs-CZ" dirty="0"/>
          </a:p>
          <a:p>
            <a:pPr lvl="0"/>
            <a:r>
              <a:rPr lang="cs-CZ" dirty="0"/>
              <a:t> </a:t>
            </a:r>
            <a:r>
              <a:rPr lang="cs-CZ" dirty="0" err="1"/>
              <a:t>Ezdráš</a:t>
            </a:r>
            <a:r>
              <a:rPr lang="cs-CZ" dirty="0"/>
              <a:t> 8,21-23 – ochrana na cestě</a:t>
            </a:r>
          </a:p>
          <a:p>
            <a:pPr lvl="0"/>
            <a:r>
              <a:rPr lang="cs-CZ" dirty="0"/>
              <a:t>Ninive – pokání s půstem odvrátilo  (Jonáš)</a:t>
            </a:r>
          </a:p>
          <a:p>
            <a:pPr lvl="0"/>
            <a:r>
              <a:rPr lang="cs-CZ" dirty="0"/>
              <a:t>Daniel 9,2-3 – půst za obnovení Jeruzaléma</a:t>
            </a:r>
          </a:p>
          <a:p>
            <a:pPr lvl="0"/>
            <a:r>
              <a:rPr lang="cs-CZ" dirty="0"/>
              <a:t>Skutky apoštolské 13:1 – rozeznání a vyslání Pavla a Barnabáše církví</a:t>
            </a:r>
          </a:p>
          <a:p>
            <a:pPr lvl="0"/>
            <a:r>
              <a:rPr lang="cs-CZ" dirty="0"/>
              <a:t>David – Žalm 35,13 …pokořoval jsem se postem + Žalm69,11 „Plakal jsem a pokořoval jsem svou duši postem…“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Příklady půstu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63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prostředek</a:t>
            </a:r>
            <a:r>
              <a:rPr lang="cs-CZ" dirty="0"/>
              <a:t>, jak dosáhnout určitých duchovních </a:t>
            </a:r>
            <a:r>
              <a:rPr lang="cs-CZ" dirty="0" smtClean="0"/>
              <a:t>věcí</a:t>
            </a:r>
          </a:p>
          <a:p>
            <a:pPr lvl="0"/>
            <a:r>
              <a:rPr lang="cs-CZ" dirty="0" smtClean="0"/>
              <a:t>Pozitivní vliv na naše tělo – duch je silnější</a:t>
            </a:r>
          </a:p>
          <a:p>
            <a:pPr lvl="0"/>
            <a:r>
              <a:rPr lang="cs-CZ" dirty="0" smtClean="0"/>
              <a:t>Každý </a:t>
            </a:r>
            <a:r>
              <a:rPr lang="cs-CZ" dirty="0"/>
              <a:t>týden – nejlépe stejný den – tělo si zvykne</a:t>
            </a:r>
          </a:p>
          <a:p>
            <a:pPr lvl="0"/>
            <a:r>
              <a:rPr lang="cs-CZ" dirty="0"/>
              <a:t>Začni vynecháním jednoho jídlo a pokračuj dál</a:t>
            </a:r>
          </a:p>
          <a:p>
            <a:pPr lvl="0"/>
            <a:r>
              <a:rPr lang="cs-CZ" dirty="0"/>
              <a:t>3-denní půst možný pro všechny</a:t>
            </a:r>
          </a:p>
          <a:p>
            <a:pPr lvl="0"/>
            <a:r>
              <a:rPr lang="cs-CZ" dirty="0"/>
              <a:t>Začněte se postit s pozitivní vírou, odhodláním – stanovit předem čas ukončení (někdy lépe vydržet)</a:t>
            </a:r>
          </a:p>
          <a:p>
            <a:pPr lvl="0"/>
            <a:r>
              <a:rPr lang="cs-CZ" dirty="0" smtClean="0"/>
              <a:t>Při </a:t>
            </a:r>
            <a:r>
              <a:rPr lang="cs-CZ" dirty="0"/>
              <a:t>půstu čtěte více Bibli</a:t>
            </a:r>
          </a:p>
          <a:p>
            <a:pPr lvl="0"/>
            <a:r>
              <a:rPr lang="cs-CZ" dirty="0"/>
              <a:t>Stanovit téma půstu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Praktické rady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10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Užitek pro tělesné zdraví</a:t>
            </a:r>
          </a:p>
          <a:p>
            <a:pPr lvl="0"/>
            <a:r>
              <a:rPr lang="cs-CZ" dirty="0"/>
              <a:t>Při zdravotních omezeních nutné brát potřebné léky, konzultovat s lékařem</a:t>
            </a:r>
          </a:p>
          <a:p>
            <a:pPr lvl="0"/>
            <a:r>
              <a:rPr lang="cs-CZ" dirty="0"/>
              <a:t>Na počátku půstu a když začínáte s půstem – malátnost, bolest hlavy, zvedání žaludku, zima – nenechte se tím odradit – přejde to</a:t>
            </a:r>
          </a:p>
          <a:p>
            <a:pPr lvl="0"/>
            <a:r>
              <a:rPr lang="cs-CZ" dirty="0"/>
              <a:t>Místo jídla možné napít se vody – žaludek je oklamán (ze začátku dostaneme hlad vždy v době </a:t>
            </a:r>
            <a:r>
              <a:rPr lang="cs-CZ" dirty="0" err="1"/>
              <a:t>jídla,ale</a:t>
            </a:r>
            <a:r>
              <a:rPr lang="cs-CZ" dirty="0"/>
              <a:t> postupně to přejde)</a:t>
            </a:r>
          </a:p>
          <a:p>
            <a:pPr lvl="0"/>
            <a:r>
              <a:rPr lang="cs-CZ" dirty="0"/>
              <a:t>Pozor na zácpu (před půstem přizpůsobit stravu – více ovoce, </a:t>
            </a:r>
            <a:r>
              <a:rPr lang="cs-CZ" dirty="0" err="1"/>
              <a:t>štávy</a:t>
            </a:r>
            <a:r>
              <a:rPr lang="cs-CZ" dirty="0"/>
              <a:t>….</a:t>
            </a:r>
          </a:p>
          <a:p>
            <a:pPr lvl="0"/>
            <a:r>
              <a:rPr lang="cs-CZ" dirty="0"/>
              <a:t>Je možné pít vodu, čaj – nedoporučuji kávu, džus  - mějme svoje pravidla </a:t>
            </a:r>
          </a:p>
          <a:p>
            <a:pPr lvl="0"/>
            <a:r>
              <a:rPr lang="cs-CZ" dirty="0"/>
              <a:t>Bez tekutin se postit do 72 hodin</a:t>
            </a:r>
          </a:p>
          <a:p>
            <a:pPr lvl="0"/>
            <a:r>
              <a:rPr lang="cs-CZ" dirty="0"/>
              <a:t>Při ukončení půstu – lehčí jídlo a pozvolna - U delšího půstu je to několik dní</a:t>
            </a:r>
          </a:p>
          <a:p>
            <a:pPr lvl="0"/>
            <a:r>
              <a:rPr lang="cs-CZ" dirty="0"/>
              <a:t>Delší půst – většinou 3-4 den nejhorší – fáze hladu, fáze slabosti, hubnutí, fáze obnovení sil, člověk nemá hlad a má pocit, že vydrží ještě dlouho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Tělesná stránka půstu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545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5138929"/>
          </a:xfrm>
        </p:spPr>
        <p:txBody>
          <a:bodyPr>
            <a:normAutofit lnSpcReduction="10000"/>
          </a:bodyPr>
          <a:lstStyle/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Boha za hluboké přesvědčení o hříchu, duchovní průlom, svatou bázeň před Bohem a pravého pokání mezi Božím lidem.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za opravdovou čistotu, skutečné pokání, duchovní moc pohlcující pastory a vedoucí.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Proste, aby měl Boží lid duchovní hlad a touhu se opravdově přimlouvat.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za duchovní jednotu v církvi.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Boha, ať naplní svůj lid vášní po záchraně nevěřících.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Proste, ať dá Bůh jeho lidu touhu po misii a zakládání nových sborů.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Modlete se, aby Bůh povolal tisíce lidí do služby a misie.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za vylití Ducha svatého jako povodeň. 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za spasení lidí, kteří by měli vliv na celou společnost-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/>
              <a:t>Proste ještě za mocnější vylití Ducha svatého, než bylo v dřívějších probuzeních.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 dirty="0"/>
              <a:t>10 specifických </a:t>
            </a:r>
            <a:r>
              <a:rPr lang="cs-CZ" sz="2800" b="1" u="sng" dirty="0" smtClean="0"/>
              <a:t>modliteb (včetně půstu) </a:t>
            </a:r>
            <a:r>
              <a:rPr lang="cs-CZ" sz="2800" b="1" u="sng" dirty="0"/>
              <a:t>za probuzení a duchovní oživení?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262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 fontScale="92500"/>
          </a:bodyPr>
          <a:lstStyle/>
          <a:p>
            <a:pPr lvl="0" hangingPunct="0"/>
            <a:r>
              <a:rPr lang="cs-CZ" sz="2400" b="1" dirty="0"/>
              <a:t>P. </a:t>
            </a:r>
            <a:r>
              <a:rPr lang="cs-CZ" sz="2400" b="1" dirty="0" err="1"/>
              <a:t>Kosorin</a:t>
            </a:r>
            <a:r>
              <a:rPr lang="cs-CZ" sz="2400" b="1" dirty="0"/>
              <a:t> </a:t>
            </a:r>
            <a:r>
              <a:rPr lang="cs-CZ" sz="2400" dirty="0"/>
              <a:t>- </a:t>
            </a:r>
            <a:r>
              <a:rPr lang="cs-CZ" sz="2400" i="1" dirty="0"/>
              <a:t>Modlitby nemají křesťanský život zdobit - modlitby ho mají stavět!</a:t>
            </a:r>
            <a:r>
              <a:rPr lang="cs-CZ" sz="2400" dirty="0"/>
              <a:t> </a:t>
            </a:r>
          </a:p>
          <a:p>
            <a:pPr lvl="0" hangingPunct="0"/>
            <a:r>
              <a:rPr lang="cs-CZ" sz="2400" b="1" dirty="0" smtClean="0"/>
              <a:t>O</a:t>
            </a:r>
            <a:r>
              <a:rPr lang="cs-CZ" sz="2400" b="1" dirty="0"/>
              <a:t>. </a:t>
            </a:r>
            <a:r>
              <a:rPr lang="cs-CZ" sz="2400" b="1" dirty="0" err="1"/>
              <a:t>Betz</a:t>
            </a:r>
            <a:r>
              <a:rPr lang="cs-CZ" sz="2400" b="1" dirty="0"/>
              <a:t> </a:t>
            </a:r>
            <a:r>
              <a:rPr lang="cs-CZ" sz="2400" dirty="0"/>
              <a:t>- </a:t>
            </a:r>
            <a:r>
              <a:rPr lang="cs-CZ" sz="2400" i="1" dirty="0"/>
              <a:t>Bůh naše modlitby nepotřebuje, ale potřebujeme je my. Když se opravdu modlíme, něco se v nás mění. Skrze modlitbu se můžeme proměňovat, můžeme zdokonalovat svůj zrak i sluch, soustřeďujeme se na to, co od nás chce Bůh. Ztišujeme se, nehledíme jen sami na sebe, ale vstupujeme do nového širšího horizontu. </a:t>
            </a:r>
            <a:endParaRPr lang="cs-CZ" sz="2400" dirty="0"/>
          </a:p>
          <a:p>
            <a:pPr lvl="0" hangingPunct="0"/>
            <a:r>
              <a:rPr lang="cs-CZ" sz="2400" b="1" dirty="0"/>
              <a:t>Louise </a:t>
            </a:r>
            <a:r>
              <a:rPr lang="cs-CZ" sz="2400" b="1" dirty="0" err="1"/>
              <a:t>Rinserová</a:t>
            </a:r>
            <a:r>
              <a:rPr lang="cs-CZ" sz="2400" b="1" dirty="0"/>
              <a:t> </a:t>
            </a:r>
            <a:r>
              <a:rPr lang="cs-CZ" sz="2400" dirty="0"/>
              <a:t>- </a:t>
            </a:r>
            <a:r>
              <a:rPr lang="cs-CZ" sz="2400" i="1" dirty="0"/>
              <a:t>Modli se a uvidíš, že modlit se má smysl - ale jinak než při modlitbě to nikdy nepoznáš. </a:t>
            </a:r>
            <a:endParaRPr lang="cs-CZ" sz="2400" dirty="0"/>
          </a:p>
          <a:p>
            <a:pPr lvl="0" hangingPunct="0"/>
            <a:r>
              <a:rPr lang="cs-CZ" sz="2400" b="1" dirty="0" err="1" smtClean="0"/>
              <a:t>Clendenne</a:t>
            </a:r>
            <a:r>
              <a:rPr lang="cs-CZ" sz="2400" dirty="0" err="1" smtClean="0"/>
              <a:t>n</a:t>
            </a:r>
            <a:r>
              <a:rPr lang="cs-CZ" sz="2400" b="1" i="1" dirty="0" smtClean="0"/>
              <a:t> </a:t>
            </a:r>
            <a:r>
              <a:rPr lang="cs-CZ" sz="2400" i="1" dirty="0"/>
              <a:t>- Pokud se nemodlíš, nejsi křesťan!</a:t>
            </a:r>
            <a:r>
              <a:rPr lang="cs-CZ" sz="2400" dirty="0"/>
              <a:t> </a:t>
            </a:r>
          </a:p>
          <a:p>
            <a:pPr lvl="0" hangingPunct="0"/>
            <a:r>
              <a:rPr lang="cs-CZ" sz="2400" b="1" dirty="0"/>
              <a:t>Derek Prince</a:t>
            </a:r>
            <a:r>
              <a:rPr lang="cs-CZ" sz="2400" b="1" i="1" dirty="0"/>
              <a:t> </a:t>
            </a:r>
            <a:r>
              <a:rPr lang="cs-CZ" sz="2400" i="1" dirty="0"/>
              <a:t>- Pokud se křesťané nemodlí, nemají žádné právo kritizovat.</a:t>
            </a:r>
            <a:r>
              <a:rPr lang="cs-CZ" sz="2400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Řekli o modlitbě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5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 lnSpcReduction="10000"/>
          </a:bodyPr>
          <a:lstStyle/>
          <a:p>
            <a:pPr marL="45720" indent="0" hangingPunct="0">
              <a:buNone/>
            </a:pPr>
            <a:r>
              <a:rPr lang="cs-CZ" sz="2400" i="1" dirty="0"/>
              <a:t>„29.8.1727 se stalo vskutku dojemná věc. Od 10. hodiny večerní a  do rána následujícího dne strávily dívky z </a:t>
            </a:r>
            <a:r>
              <a:rPr lang="cs-CZ" sz="2400" i="1" dirty="0" err="1"/>
              <a:t>Herrnhutu</a:t>
            </a:r>
            <a:r>
              <a:rPr lang="cs-CZ" sz="2400" i="1" dirty="0"/>
              <a:t> na modlitbách, zpěvu a pláči na </a:t>
            </a:r>
            <a:r>
              <a:rPr lang="cs-CZ" sz="2400" i="1" dirty="0" err="1"/>
              <a:t>Hutberku</a:t>
            </a:r>
            <a:r>
              <a:rPr lang="cs-CZ" sz="2400" i="1" dirty="0"/>
              <a:t> (kopec). Chlapci byli v témže čase shromážděni k modlitbám na jiném místě. Duch modliteb a pokorných proseb, jenž byl tehdy vylit na děti, byl tak mocný a účinný, že jest nemožno slovy to vyjádřiti. Byly to vskutku dny nebeské radosti pro ochranovský sbor. Všichni zapomínali na sebe, na věci pozemské a pomíjející, a toužili být s Kristem, svým Spasitelem, ve věčné blaženosti</a:t>
            </a:r>
            <a:r>
              <a:rPr lang="cs-CZ" sz="2400" i="1" dirty="0" smtClean="0"/>
              <a:t>.</a:t>
            </a:r>
          </a:p>
          <a:p>
            <a:pPr marL="45720" indent="0" hangingPunct="0">
              <a:buNone/>
            </a:pPr>
            <a:endParaRPr lang="cs-CZ" sz="2400" b="1" dirty="0" smtClean="0"/>
          </a:p>
          <a:p>
            <a:pPr marL="45720" indent="0" hangingPunct="0">
              <a:buNone/>
            </a:pPr>
            <a:r>
              <a:rPr lang="cs-CZ" sz="2400" b="1" dirty="0" smtClean="0"/>
              <a:t>Více </a:t>
            </a:r>
            <a:r>
              <a:rPr lang="cs-CZ" sz="2400" b="1" dirty="0"/>
              <a:t>než 100 let trvající modlitební řetěz.</a:t>
            </a:r>
            <a:endParaRPr lang="cs-CZ" sz="2400" dirty="0"/>
          </a:p>
          <a:p>
            <a:pPr marL="45720" indent="0" hangingPunct="0">
              <a:buNone/>
            </a:pPr>
            <a:endParaRPr lang="cs-CZ" sz="2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Dědictví moravských bratří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8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cs-CZ" dirty="0" smtClean="0"/>
              <a:t>oboustranný </a:t>
            </a:r>
            <a:r>
              <a:rPr lang="cs-CZ" dirty="0"/>
              <a:t>rozhovor s Bohem </a:t>
            </a:r>
          </a:p>
          <a:p>
            <a:pPr lvl="0" hangingPunct="0"/>
            <a:r>
              <a:rPr lang="cs-CZ" dirty="0"/>
              <a:t>hlavní způsob budování vztahu s Bohem </a:t>
            </a:r>
            <a:endParaRPr lang="cs-CZ" dirty="0" smtClean="0"/>
          </a:p>
          <a:p>
            <a:pPr lvl="0" hangingPunct="0"/>
            <a:r>
              <a:rPr lang="cs-CZ" dirty="0"/>
              <a:t>p</a:t>
            </a:r>
            <a:r>
              <a:rPr lang="cs-CZ" dirty="0" smtClean="0"/>
              <a:t>říklad Modlitba Páně – Matouš 6. kap.</a:t>
            </a:r>
          </a:p>
          <a:p>
            <a:pPr lvl="1"/>
            <a:r>
              <a:rPr lang="cs-CZ" dirty="0" smtClean="0"/>
              <a:t>Oslava </a:t>
            </a:r>
            <a:r>
              <a:rPr lang="cs-CZ" dirty="0"/>
              <a:t>Boha, jeho vyvyšování</a:t>
            </a:r>
          </a:p>
          <a:p>
            <a:pPr lvl="1"/>
            <a:r>
              <a:rPr lang="cs-CZ" dirty="0"/>
              <a:t>Boží království </a:t>
            </a:r>
          </a:p>
          <a:p>
            <a:pPr lvl="1"/>
            <a:r>
              <a:rPr lang="cs-CZ" dirty="0"/>
              <a:t>Naplnění Boží vůle</a:t>
            </a:r>
          </a:p>
          <a:p>
            <a:pPr lvl="1"/>
            <a:r>
              <a:rPr lang="cs-CZ" dirty="0"/>
              <a:t>Naše každodenní potřeby</a:t>
            </a:r>
          </a:p>
          <a:p>
            <a:pPr lvl="1"/>
            <a:r>
              <a:rPr lang="cs-CZ" dirty="0"/>
              <a:t>Pokání</a:t>
            </a:r>
          </a:p>
          <a:p>
            <a:pPr lvl="1"/>
            <a:r>
              <a:rPr lang="cs-CZ" dirty="0"/>
              <a:t>vztahy s lidmi</a:t>
            </a:r>
          </a:p>
          <a:p>
            <a:pPr lvl="1"/>
            <a:r>
              <a:rPr lang="cs-CZ" dirty="0"/>
              <a:t>ochrana před pokušením, hříchem, útoky</a:t>
            </a:r>
          </a:p>
          <a:p>
            <a:pPr lvl="0" hangingPunct="0"/>
            <a:r>
              <a:rPr lang="cs-CZ" dirty="0"/>
              <a:t>možné čtyři části modlitby:</a:t>
            </a:r>
          </a:p>
          <a:p>
            <a:pPr lvl="1" hangingPunct="0"/>
            <a:r>
              <a:rPr lang="cs-CZ" dirty="0"/>
              <a:t>Uctívání – chválíme Boha za to, kým je a co vykonal</a:t>
            </a:r>
          </a:p>
          <a:p>
            <a:pPr lvl="1" hangingPunct="0"/>
            <a:r>
              <a:rPr lang="cs-CZ" dirty="0"/>
              <a:t>Pokání – prosíme za odpuštění všeho, co jsme udělali špatně</a:t>
            </a:r>
          </a:p>
          <a:p>
            <a:pPr lvl="1" hangingPunct="0"/>
            <a:r>
              <a:rPr lang="cs-CZ" dirty="0"/>
              <a:t>Děkování – za zdraví, rodinu, přátele…..</a:t>
            </a:r>
          </a:p>
          <a:p>
            <a:pPr lvl="1" hangingPunct="0"/>
            <a:r>
              <a:rPr lang="cs-CZ" dirty="0"/>
              <a:t>Prosby – za sebe, rodinu, sbor, zemi, vládu…</a:t>
            </a:r>
          </a:p>
          <a:p>
            <a:pPr lvl="0" hangingPunct="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Co je modlitba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59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cs-CZ" sz="2400" dirty="0" smtClean="0"/>
              <a:t>Důvody modlitby</a:t>
            </a:r>
          </a:p>
          <a:p>
            <a:pPr lvl="1" hangingPunct="0"/>
            <a:r>
              <a:rPr lang="cs-CZ" sz="2200" dirty="0"/>
              <a:t>Bůh věřícím přikazuje, aby se modlili</a:t>
            </a:r>
          </a:p>
          <a:p>
            <a:pPr lvl="1" hangingPunct="0"/>
            <a:r>
              <a:rPr lang="cs-CZ" sz="2200" dirty="0"/>
              <a:t>Modlitba je nezbytná pro přijetí Božího požehnání</a:t>
            </a:r>
          </a:p>
          <a:p>
            <a:pPr lvl="1" hangingPunct="0"/>
            <a:r>
              <a:rPr lang="cs-CZ" sz="2200" dirty="0"/>
              <a:t>Bůh se omezil na spolupráci s námi skrze modlitbu </a:t>
            </a:r>
          </a:p>
          <a:p>
            <a:pPr lvl="0" hangingPunct="0"/>
            <a:endParaRPr lang="cs-CZ" sz="2400" dirty="0" smtClean="0"/>
          </a:p>
          <a:p>
            <a:pPr lvl="0" hangingPunct="0"/>
            <a:r>
              <a:rPr lang="cs-CZ" sz="2400" dirty="0" smtClean="0"/>
              <a:t>Podmínky účinné modlitby</a:t>
            </a:r>
          </a:p>
          <a:p>
            <a:pPr lvl="1"/>
            <a:r>
              <a:rPr lang="cs-CZ" sz="2200" dirty="0" smtClean="0"/>
              <a:t>upřímnost </a:t>
            </a:r>
            <a:r>
              <a:rPr lang="cs-CZ" sz="2200" dirty="0"/>
              <a:t>a </a:t>
            </a:r>
            <a:r>
              <a:rPr lang="cs-CZ" sz="2200" dirty="0" smtClean="0"/>
              <a:t>opravdová víra</a:t>
            </a:r>
            <a:endParaRPr lang="cs-CZ" sz="2200" dirty="0"/>
          </a:p>
          <a:p>
            <a:pPr lvl="1"/>
            <a:r>
              <a:rPr lang="cs-CZ" sz="2200" dirty="0" smtClean="0"/>
              <a:t>v</a:t>
            </a:r>
            <a:r>
              <a:rPr lang="cs-CZ" sz="2200" dirty="0"/>
              <a:t> Ježíšově jménu (v souladu s jeho osobností, charakterem, vůlí)</a:t>
            </a:r>
          </a:p>
          <a:p>
            <a:pPr lvl="1"/>
            <a:r>
              <a:rPr lang="cs-CZ" sz="2200" dirty="0" smtClean="0"/>
              <a:t>v</a:t>
            </a:r>
            <a:r>
              <a:rPr lang="cs-CZ" sz="2200" dirty="0"/>
              <a:t> souladu s Boží vůlí</a:t>
            </a:r>
          </a:p>
          <a:p>
            <a:pPr lvl="1"/>
            <a:r>
              <a:rPr lang="cs-CZ" sz="2200" dirty="0" smtClean="0"/>
              <a:t>také žít </a:t>
            </a:r>
            <a:r>
              <a:rPr lang="cs-CZ" sz="2200" dirty="0"/>
              <a:t>v Boží vůli (hledat jeho království a spravedlnost)</a:t>
            </a:r>
          </a:p>
          <a:p>
            <a:pPr lvl="1"/>
            <a:r>
              <a:rPr lang="cs-CZ" sz="2200" dirty="0" smtClean="0"/>
              <a:t>vytrvalost</a:t>
            </a:r>
            <a:endParaRPr lang="cs-CZ" sz="2200" dirty="0"/>
          </a:p>
          <a:p>
            <a:pPr lvl="0" hangingPunct="0"/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0"/>
            <a:r>
              <a:rPr lang="cs-CZ" b="1" u="sng" dirty="0" smtClean="0"/>
              <a:t>modlitba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412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/>
          </a:bodyPr>
          <a:lstStyle/>
          <a:p>
            <a:pPr hangingPunct="0"/>
            <a:r>
              <a:rPr lang="cs-CZ" sz="2400" b="1" u="sng" dirty="0"/>
              <a:t>Odpovědi na modlitby</a:t>
            </a:r>
          </a:p>
          <a:p>
            <a:pPr lvl="1" hangingPunct="0"/>
            <a:r>
              <a:rPr lang="cs-CZ" sz="2200" dirty="0"/>
              <a:t>ANO, NE</a:t>
            </a:r>
          </a:p>
          <a:p>
            <a:pPr lvl="1" hangingPunct="0"/>
            <a:r>
              <a:rPr lang="cs-CZ" sz="2200" dirty="0"/>
              <a:t>Čekej, mlčení</a:t>
            </a:r>
          </a:p>
          <a:p>
            <a:pPr hangingPunct="0"/>
            <a:r>
              <a:rPr lang="cs-CZ" sz="2400" b="1" u="sng" dirty="0"/>
              <a:t>Kdy, kde se modlit?</a:t>
            </a:r>
          </a:p>
          <a:p>
            <a:pPr lvl="1" hangingPunct="0"/>
            <a:r>
              <a:rPr lang="cs-CZ" sz="2200" dirty="0"/>
              <a:t>neustále (1 Tes.5,17, </a:t>
            </a:r>
            <a:r>
              <a:rPr lang="cs-CZ" sz="2200" dirty="0" err="1"/>
              <a:t>Ef</a:t>
            </a:r>
            <a:r>
              <a:rPr lang="cs-CZ" sz="2200" dirty="0"/>
              <a:t>. 6,18)</a:t>
            </a:r>
          </a:p>
          <a:p>
            <a:pPr lvl="1" hangingPunct="0"/>
            <a:r>
              <a:rPr lang="cs-CZ" sz="2200" dirty="0"/>
              <a:t>kdekoliv (doma, auto, příroda, církev</a:t>
            </a:r>
            <a:r>
              <a:rPr lang="cs-CZ" sz="2200" dirty="0" smtClean="0"/>
              <a:t>)</a:t>
            </a:r>
            <a:endParaRPr lang="cs-CZ" sz="2400" b="1" u="sng" dirty="0" smtClean="0"/>
          </a:p>
          <a:p>
            <a:pPr marL="274320" lvl="1" indent="-228600" hangingPunct="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2400" b="1" u="sng" dirty="0" smtClean="0"/>
              <a:t>Druhy </a:t>
            </a:r>
            <a:r>
              <a:rPr lang="cs-CZ" sz="2400" b="1" u="sng" dirty="0"/>
              <a:t>modliteb</a:t>
            </a:r>
            <a:endParaRPr lang="cs-CZ" sz="2400" dirty="0"/>
          </a:p>
          <a:p>
            <a:pPr lvl="1" hangingPunct="0"/>
            <a:r>
              <a:rPr lang="cs-CZ" sz="2200" dirty="0"/>
              <a:t>Osobní X </a:t>
            </a:r>
            <a:r>
              <a:rPr lang="cs-CZ" sz="2200" dirty="0" smtClean="0"/>
              <a:t>společné</a:t>
            </a:r>
          </a:p>
          <a:p>
            <a:pPr lvl="1" hangingPunct="0"/>
            <a:r>
              <a:rPr lang="cs-CZ" sz="2200" dirty="0" smtClean="0"/>
              <a:t>Česky X v jazycích</a:t>
            </a:r>
          </a:p>
          <a:p>
            <a:pPr lvl="1" hangingPunct="0"/>
            <a:r>
              <a:rPr lang="cs-CZ" sz="2200" dirty="0" smtClean="0"/>
              <a:t>Chvála, uctívání – Žalmy</a:t>
            </a:r>
          </a:p>
          <a:p>
            <a:pPr lvl="1" hangingPunct="0"/>
            <a:r>
              <a:rPr lang="cs-CZ" sz="2200" dirty="0" smtClean="0"/>
              <a:t>Žehnání, pověření ke službě</a:t>
            </a:r>
            <a:endParaRPr lang="cs-CZ" sz="2200" dirty="0"/>
          </a:p>
          <a:p>
            <a:pPr marL="365760" lvl="1" indent="0" hangingPunct="0">
              <a:buNone/>
            </a:pPr>
            <a:endParaRPr lang="cs-CZ" sz="2200" dirty="0"/>
          </a:p>
          <a:p>
            <a:pPr marL="365760" lvl="1" indent="0" hangingPunct="0">
              <a:buNone/>
            </a:pPr>
            <a:endParaRPr lang="cs-CZ" sz="2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modlitba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947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cs-CZ" sz="2400" dirty="0"/>
              <a:t>pravidelnost – ráno, večer	 - rozhodni se </a:t>
            </a:r>
          </a:p>
          <a:p>
            <a:pPr lvl="0" hangingPunct="0"/>
            <a:r>
              <a:rPr lang="cs-CZ" sz="2400" dirty="0"/>
              <a:t>nemodli se jen na základě pocitů		</a:t>
            </a:r>
          </a:p>
          <a:p>
            <a:pPr lvl="0" hangingPunct="0"/>
            <a:r>
              <a:rPr lang="cs-CZ" sz="2400" dirty="0"/>
              <a:t>neboj se zhodnotit modlitbu		</a:t>
            </a:r>
          </a:p>
          <a:p>
            <a:pPr lvl="0" hangingPunct="0"/>
            <a:r>
              <a:rPr lang="cs-CZ" sz="2400" dirty="0"/>
              <a:t>modli se nahlas, choď			</a:t>
            </a:r>
          </a:p>
          <a:p>
            <a:pPr lvl="0" hangingPunct="0"/>
            <a:r>
              <a:rPr lang="cs-CZ" sz="2400" dirty="0"/>
              <a:t>naslouchej</a:t>
            </a:r>
          </a:p>
          <a:p>
            <a:pPr lvl="0" hangingPunct="0"/>
            <a:r>
              <a:rPr lang="cs-CZ" sz="2400" dirty="0"/>
              <a:t>buď vytrvalí a trpělivý</a:t>
            </a:r>
          </a:p>
          <a:p>
            <a:pPr lvl="0" hangingPunct="0"/>
            <a:r>
              <a:rPr lang="cs-CZ" sz="2400" dirty="0"/>
              <a:t>méně je někdy více (začni s menším časem)</a:t>
            </a:r>
          </a:p>
          <a:p>
            <a:pPr lvl="0" hangingPunct="0"/>
            <a:r>
              <a:rPr lang="cs-CZ" sz="2400" dirty="0"/>
              <a:t>modli se s vírou</a:t>
            </a:r>
          </a:p>
          <a:p>
            <a:pPr lvl="0" hangingPunct="0"/>
            <a:r>
              <a:rPr lang="cs-CZ" sz="2400" dirty="0"/>
              <a:t>neboj se seznamů (na každý den, týdenní body) – můžeš zpětně vidět vyslyšené modlitby</a:t>
            </a:r>
          </a:p>
          <a:p>
            <a:pPr lvl="0" hangingPunct="0"/>
            <a:r>
              <a:rPr lang="cs-CZ" sz="2400" dirty="0"/>
              <a:t>nech se vést Duchem svatým</a:t>
            </a:r>
          </a:p>
          <a:p>
            <a:pPr lvl="0" hangingPunct="0"/>
            <a:r>
              <a:rPr lang="cs-CZ" sz="2400" dirty="0"/>
              <a:t>modli se v jazycích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Doporučení k modlitbám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52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Učíme se poznávat Boha, jeho srdce, vůli</a:t>
            </a:r>
          </a:p>
          <a:p>
            <a:pPr lvl="0"/>
            <a:r>
              <a:rPr lang="cs-CZ" sz="2400" dirty="0"/>
              <a:t>Učíme se svoje srdce před Bohem otevírat</a:t>
            </a:r>
          </a:p>
          <a:p>
            <a:pPr lvl="0"/>
            <a:r>
              <a:rPr lang="cs-CZ" sz="2400" dirty="0"/>
              <a:t>Přemýšlíme společně nad naším životem, lidmi, sborem, národem</a:t>
            </a:r>
          </a:p>
          <a:p>
            <a:pPr lvl="0"/>
            <a:r>
              <a:rPr lang="cs-CZ" sz="2400" dirty="0"/>
              <a:t>Čas budování našeho života a vztahu s Bohem</a:t>
            </a:r>
          </a:p>
          <a:p>
            <a:pPr lvl="0"/>
            <a:r>
              <a:rPr lang="cs-CZ" sz="2400" dirty="0"/>
              <a:t>Čas působení Ducha svatého</a:t>
            </a:r>
          </a:p>
          <a:p>
            <a:pPr lvl="0"/>
            <a:r>
              <a:rPr lang="cs-CZ" sz="2400" dirty="0"/>
              <a:t>Čas pokání a odpuštění</a:t>
            </a:r>
          </a:p>
          <a:p>
            <a:pPr lvl="0"/>
            <a:r>
              <a:rPr lang="cs-CZ" sz="2400" dirty="0"/>
              <a:t>Čas chvály, děkování, obdivu k Bohu</a:t>
            </a:r>
          </a:p>
          <a:p>
            <a:pPr lvl="0"/>
            <a:r>
              <a:rPr lang="cs-CZ" sz="2400" dirty="0"/>
              <a:t>Čas radosti, pláče, lásky, Božího objetí</a:t>
            </a:r>
          </a:p>
          <a:p>
            <a:pPr lvl="0"/>
            <a:r>
              <a:rPr lang="cs-CZ" sz="2400" dirty="0"/>
              <a:t>čas oběti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Modlitba je čas s Bohem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734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/>
          </a:bodyPr>
          <a:lstStyle/>
          <a:p>
            <a:pPr lvl="0" hangingPunct="0"/>
            <a:r>
              <a:rPr lang="cs-CZ" sz="2400" dirty="0" smtClean="0"/>
              <a:t>Král a přímluvce</a:t>
            </a:r>
          </a:p>
          <a:p>
            <a:pPr lvl="0" hangingPunct="0"/>
            <a:r>
              <a:rPr lang="cs-CZ" sz="2400" i="1" dirty="0"/>
              <a:t>Matouš 21:13 „Je psáno: ‚Můj dům bude zván </a:t>
            </a:r>
            <a:r>
              <a:rPr lang="cs-CZ" sz="2400" b="1" i="1" dirty="0"/>
              <a:t>domem </a:t>
            </a:r>
            <a:r>
              <a:rPr lang="cs-CZ" sz="2400" b="1" i="1" dirty="0" smtClean="0"/>
              <a:t>modlitby</a:t>
            </a:r>
          </a:p>
          <a:p>
            <a:pPr marL="45720" lvl="0" indent="0" hangingPunct="0">
              <a:buNone/>
            </a:pPr>
            <a:endParaRPr lang="cs-CZ" sz="2400" b="1" i="1" dirty="0" smtClean="0"/>
          </a:p>
          <a:p>
            <a:pPr hangingPunct="0"/>
            <a:r>
              <a:rPr lang="cs-CZ" sz="2400" dirty="0"/>
              <a:t>Modlitba stála za začátku jeho služby</a:t>
            </a:r>
          </a:p>
          <a:p>
            <a:pPr hangingPunct="0"/>
            <a:r>
              <a:rPr lang="cs-CZ" sz="2400" dirty="0"/>
              <a:t>Modlitba byla součástí jeho </a:t>
            </a:r>
            <a:r>
              <a:rPr lang="cs-CZ" sz="2400" dirty="0" smtClean="0"/>
              <a:t>služby</a:t>
            </a:r>
          </a:p>
          <a:p>
            <a:pPr hangingPunct="0"/>
            <a:r>
              <a:rPr lang="cs-CZ" sz="2400" dirty="0"/>
              <a:t>Modlitba byla při dokončení jeho služby</a:t>
            </a:r>
          </a:p>
          <a:p>
            <a:pPr hangingPunct="0"/>
            <a:r>
              <a:rPr lang="cs-CZ" sz="2400" dirty="0"/>
              <a:t>Modlitba působila Boží moc v jeho službě</a:t>
            </a:r>
          </a:p>
          <a:p>
            <a:pPr hangingPunct="0"/>
            <a:r>
              <a:rPr lang="cs-CZ" sz="2400" dirty="0"/>
              <a:t>Učil učedníky se modlit</a:t>
            </a:r>
          </a:p>
          <a:p>
            <a:pPr marL="45720" indent="0" hangingPunct="0">
              <a:buNone/>
            </a:pPr>
            <a:endParaRPr lang="cs-CZ" sz="2400" dirty="0"/>
          </a:p>
          <a:p>
            <a:pPr lvl="0" hangingPunct="0"/>
            <a:endParaRPr lang="cs-CZ" sz="2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Příklad Pána Ježíše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313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218</TotalTime>
  <Words>549</Words>
  <Application>Microsoft Macintosh PowerPoint</Application>
  <PresentationFormat>On-screen Show (4:3)</PresentationFormat>
  <Paragraphs>161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Mřížka</vt:lpstr>
      <vt:lpstr>modlitba a půst</vt:lpstr>
      <vt:lpstr>Řekli o modlitbě</vt:lpstr>
      <vt:lpstr>Dědictví moravských bratří</vt:lpstr>
      <vt:lpstr>Co je modlitba</vt:lpstr>
      <vt:lpstr>modlitba</vt:lpstr>
      <vt:lpstr>modlitba</vt:lpstr>
      <vt:lpstr>Doporučení k modlitbám</vt:lpstr>
      <vt:lpstr>Modlitba je čas s Bohem </vt:lpstr>
      <vt:lpstr>Příklad Pána Ježíše</vt:lpstr>
      <vt:lpstr>Prvotní církev</vt:lpstr>
      <vt:lpstr>Modlitba je duchovní boj</vt:lpstr>
      <vt:lpstr>pŮST</vt:lpstr>
      <vt:lpstr>Za co se postit</vt:lpstr>
      <vt:lpstr>Příklady půstu</vt:lpstr>
      <vt:lpstr>Praktické rady</vt:lpstr>
      <vt:lpstr>Tělesná stránka půstu</vt:lpstr>
      <vt:lpstr>10 specifických modliteb (včetně půstu) za probuzení a duchovní oživení?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Viki</dc:creator>
  <cp:lastModifiedBy>Jiri Pospisil</cp:lastModifiedBy>
  <cp:revision>16</cp:revision>
  <dcterms:created xsi:type="dcterms:W3CDTF">2013-04-05T19:40:27Z</dcterms:created>
  <dcterms:modified xsi:type="dcterms:W3CDTF">2013-06-02T16:23:42Z</dcterms:modified>
</cp:coreProperties>
</file>