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81" d="100"/>
          <a:sy n="81" d="100"/>
        </p:scale>
        <p:origin x="-1704" y="-10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printerSettings" Target="printerSettings/printerSettings1.bin"/><Relationship Id="rId14" Type="http://schemas.openxmlformats.org/officeDocument/2006/relationships/presProps" Target="presProps.xml"/><Relationship Id="rId15" Type="http://schemas.openxmlformats.org/officeDocument/2006/relationships/viewProps" Target="viewProps.xml"/><Relationship Id="rId16" Type="http://schemas.openxmlformats.org/officeDocument/2006/relationships/theme" Target="theme/theme1.xml"/><Relationship Id="rId17"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4800600" y="4624668"/>
            <a:ext cx="4038600" cy="933450"/>
          </a:xfrm>
        </p:spPr>
        <p:txBody>
          <a:bodyPr>
            <a:normAutofit/>
          </a:bodyPr>
          <a:lstStyle>
            <a:lvl1pPr>
              <a:defRPr sz="2800"/>
            </a:lvl1pPr>
          </a:lstStyle>
          <a:p>
            <a:r>
              <a:rPr lang="cs-CZ" smtClean="0"/>
              <a:t>Click to edit Master title style</a:t>
            </a:r>
            <a:endParaRPr/>
          </a:p>
        </p:txBody>
      </p:sp>
      <p:sp>
        <p:nvSpPr>
          <p:cNvPr id="3" name="Subtitle 2"/>
          <p:cNvSpPr>
            <a:spLocks noGrp="1"/>
          </p:cNvSpPr>
          <p:nvPr>
            <p:ph type="subTitle" idx="1"/>
          </p:nvPr>
        </p:nvSpPr>
        <p:spPr>
          <a:xfrm>
            <a:off x="4800600" y="5562599"/>
            <a:ext cx="4038600" cy="748553"/>
          </a:xfrm>
        </p:spPr>
        <p:txBody>
          <a:bodyPr>
            <a:normAutofit/>
          </a:bodyPr>
          <a:lstStyle>
            <a:lvl1pPr marL="0" indent="0" algn="l">
              <a:spcBef>
                <a:spcPts val="300"/>
              </a:spcBef>
              <a:buNone/>
              <a:defRPr sz="14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Click to edit Master subtitle style</a:t>
            </a:r>
            <a:endParaRPr/>
          </a:p>
        </p:txBody>
      </p:sp>
      <p:sp>
        <p:nvSpPr>
          <p:cNvPr id="4" name="Date Placeholder 3"/>
          <p:cNvSpPr>
            <a:spLocks noGrp="1"/>
          </p:cNvSpPr>
          <p:nvPr>
            <p:ph type="dt" sz="half" idx="10"/>
          </p:nvPr>
        </p:nvSpPr>
        <p:spPr>
          <a:xfrm>
            <a:off x="4800600" y="6425640"/>
            <a:ext cx="1232647" cy="365125"/>
          </a:xfrm>
        </p:spPr>
        <p:txBody>
          <a:bodyPr/>
          <a:lstStyle>
            <a:lvl1pPr algn="l">
              <a:defRPr/>
            </a:lvl1pPr>
          </a:lstStyle>
          <a:p>
            <a:fld id="{D728701E-CAF4-4159-9B3E-41C86DFFA30D}" type="datetimeFigureOut">
              <a:rPr lang="en-US" smtClean="0"/>
              <a:t>31.08.13</a:t>
            </a:fld>
            <a:endParaRPr lang="en-US"/>
          </a:p>
        </p:txBody>
      </p:sp>
      <p:sp>
        <p:nvSpPr>
          <p:cNvPr id="5" name="Footer Placeholder 4"/>
          <p:cNvSpPr>
            <a:spLocks noGrp="1"/>
          </p:cNvSpPr>
          <p:nvPr>
            <p:ph type="ftr" sz="quarter" idx="11"/>
          </p:nvPr>
        </p:nvSpPr>
        <p:spPr>
          <a:xfrm>
            <a:off x="6311153" y="6425640"/>
            <a:ext cx="2617694" cy="365125"/>
          </a:xfrm>
        </p:spPr>
        <p:txBody>
          <a:bodyPr/>
          <a:lstStyle>
            <a:lvl1pPr algn="r">
              <a:defRPr/>
            </a:lvl1pPr>
          </a:lstStyle>
          <a:p>
            <a:endParaRPr lang="en-US"/>
          </a:p>
        </p:txBody>
      </p:sp>
      <p:sp>
        <p:nvSpPr>
          <p:cNvPr id="7" name="Rectangle 6"/>
          <p:cNvSpPr/>
          <p:nvPr/>
        </p:nvSpPr>
        <p:spPr>
          <a:xfrm>
            <a:off x="282575" y="228600"/>
            <a:ext cx="4235450" cy="41879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8" name="Rectangle 7"/>
          <p:cNvSpPr/>
          <p:nvPr/>
        </p:nvSpPr>
        <p:spPr>
          <a:xfrm>
            <a:off x="6802438" y="228600"/>
            <a:ext cx="2057400" cy="2039112"/>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Rectangle 9"/>
          <p:cNvSpPr/>
          <p:nvPr/>
        </p:nvSpPr>
        <p:spPr>
          <a:xfrm>
            <a:off x="4624388" y="2377440"/>
            <a:ext cx="2057400" cy="203911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sz="1800" kern="1200">
              <a:solidFill>
                <a:schemeClr val="lt1"/>
              </a:solidFill>
              <a:latin typeface="+mn-lt"/>
              <a:ea typeface="+mn-ea"/>
              <a:cs typeface="+mn-cs"/>
            </a:endParaRPr>
          </a:p>
        </p:txBody>
      </p:sp>
      <p:sp>
        <p:nvSpPr>
          <p:cNvPr id="15" name="TextBox 14"/>
          <p:cNvSpPr txBox="1"/>
          <p:nvPr/>
        </p:nvSpPr>
        <p:spPr>
          <a:xfrm>
            <a:off x="424891" y="174812"/>
            <a:ext cx="413309" cy="830997"/>
          </a:xfrm>
          <a:prstGeom prst="rect">
            <a:avLst/>
          </a:prstGeom>
          <a:noFill/>
        </p:spPr>
        <p:txBody>
          <a:bodyPr wrap="square" lIns="0" tIns="0" rIns="0" bIns="0" rtlCol="0">
            <a:spAutoFit/>
          </a:bodyPr>
          <a:lstStyle/>
          <a:p>
            <a:r>
              <a:rPr sz="5400" b="1">
                <a:solidFill>
                  <a:schemeClr val="accent1">
                    <a:lumMod val="60000"/>
                    <a:lumOff val="40000"/>
                  </a:schemeClr>
                </a:solidFill>
              </a:rPr>
              <a:t>+</a:t>
            </a:r>
          </a:p>
        </p:txBody>
      </p:sp>
      <p:sp>
        <p:nvSpPr>
          <p:cNvPr id="11" name="Rectangle 10"/>
          <p:cNvSpPr/>
          <p:nvPr/>
        </p:nvSpPr>
        <p:spPr>
          <a:xfrm>
            <a:off x="4624388" y="228600"/>
            <a:ext cx="2057400" cy="2039112"/>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2" name="Rectangle 11"/>
          <p:cNvSpPr/>
          <p:nvPr/>
        </p:nvSpPr>
        <p:spPr>
          <a:xfrm>
            <a:off x="6802438" y="2377440"/>
            <a:ext cx="2057400" cy="2039112"/>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Tree>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xmlns:p14="http://schemas.microsoft.com/office/powerpoint/2010/mai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4 Content">
    <p:spTree>
      <p:nvGrpSpPr>
        <p:cNvPr id="1" name=""/>
        <p:cNvGrpSpPr/>
        <p:nvPr/>
      </p:nvGrpSpPr>
      <p:grpSpPr>
        <a:xfrm>
          <a:off x="0" y="0"/>
          <a:ext cx="0" cy="0"/>
          <a:chOff x="0" y="0"/>
          <a:chExt cx="0" cy="0"/>
        </a:xfrm>
      </p:grpSpPr>
      <p:sp>
        <p:nvSpPr>
          <p:cNvPr id="8" name="Rectangle 7"/>
          <p:cNvSpPr/>
          <p:nvPr/>
        </p:nvSpPr>
        <p:spPr>
          <a:xfrm>
            <a:off x="8166847" y="282574"/>
            <a:ext cx="685800" cy="1600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TextBox 9"/>
          <p:cNvSpPr txBox="1"/>
          <p:nvPr/>
        </p:nvSpPr>
        <p:spPr>
          <a:xfrm>
            <a:off x="223185" y="228600"/>
            <a:ext cx="260909" cy="553998"/>
          </a:xfrm>
          <a:prstGeom prst="rect">
            <a:avLst/>
          </a:prstGeom>
          <a:noFill/>
        </p:spPr>
        <p:txBody>
          <a:bodyPr wrap="square" lIns="0" tIns="0" rIns="0" bIns="0" rtlCol="0">
            <a:spAutoFit/>
          </a:bodyPr>
          <a:lstStyle/>
          <a:p>
            <a:r>
              <a:rPr sz="3600" b="1">
                <a:solidFill>
                  <a:schemeClr val="accent1">
                    <a:lumMod val="60000"/>
                    <a:lumOff val="40000"/>
                  </a:schemeClr>
                </a:solidFill>
              </a:rPr>
              <a:t>+</a:t>
            </a:r>
          </a:p>
        </p:txBody>
      </p:sp>
      <p:sp>
        <p:nvSpPr>
          <p:cNvPr id="2" name="Title 1"/>
          <p:cNvSpPr>
            <a:spLocks noGrp="1"/>
          </p:cNvSpPr>
          <p:nvPr>
            <p:ph type="title"/>
          </p:nvPr>
        </p:nvSpPr>
        <p:spPr/>
        <p:txBody>
          <a:bodyPr/>
          <a:lstStyle/>
          <a:p>
            <a:r>
              <a:rPr lang="cs-CZ" smtClean="0"/>
              <a:t>Click to edit Master title style</a:t>
            </a:r>
            <a:endParaRPr/>
          </a:p>
        </p:txBody>
      </p:sp>
      <p:sp>
        <p:nvSpPr>
          <p:cNvPr id="5" name="Date Placeholder 4"/>
          <p:cNvSpPr>
            <a:spLocks noGrp="1"/>
          </p:cNvSpPr>
          <p:nvPr>
            <p:ph type="dt" sz="half" idx="10"/>
          </p:nvPr>
        </p:nvSpPr>
        <p:spPr/>
        <p:txBody>
          <a:bodyPr/>
          <a:lstStyle/>
          <a:p>
            <a:fld id="{D728701E-CAF4-4159-9B3E-41C86DFFA30D}" type="datetimeFigureOut">
              <a:rPr lang="en-US" smtClean="0"/>
              <a:t>31.08.13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62F1D00-BD13-4404-86B0-79703945A0A7}" type="slidenum">
              <a:rPr lang="en-US" smtClean="0"/>
              <a:t>‹#›</a:t>
            </a:fld>
            <a:endParaRPr lang="en-US"/>
          </a:p>
        </p:txBody>
      </p:sp>
      <p:sp>
        <p:nvSpPr>
          <p:cNvPr id="12" name="Content Placeholder 2"/>
          <p:cNvSpPr>
            <a:spLocks noGrp="1"/>
          </p:cNvSpPr>
          <p:nvPr>
            <p:ph sz="half" idx="17"/>
          </p:nvPr>
        </p:nvSpPr>
        <p:spPr>
          <a:xfrm>
            <a:off x="502920" y="1985963"/>
            <a:ext cx="3657413" cy="196596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cs-CZ" smtClean="0"/>
              <a:t>Click to edit Master text styles</a:t>
            </a:r>
          </a:p>
          <a:p>
            <a:pPr lvl="1"/>
            <a:r>
              <a:rPr lang="cs-CZ" smtClean="0"/>
              <a:t>Second level</a:t>
            </a:r>
          </a:p>
          <a:p>
            <a:pPr lvl="2"/>
            <a:r>
              <a:rPr lang="cs-CZ" smtClean="0"/>
              <a:t>Third level</a:t>
            </a:r>
          </a:p>
          <a:p>
            <a:pPr lvl="3"/>
            <a:r>
              <a:rPr lang="cs-CZ" smtClean="0"/>
              <a:t>Fourth level</a:t>
            </a:r>
          </a:p>
          <a:p>
            <a:pPr lvl="4"/>
            <a:r>
              <a:rPr lang="cs-CZ" smtClean="0"/>
              <a:t>Fifth level</a:t>
            </a:r>
            <a:endParaRPr dirty="0"/>
          </a:p>
        </p:txBody>
      </p:sp>
      <p:sp>
        <p:nvSpPr>
          <p:cNvPr id="14" name="Content Placeholder 2"/>
          <p:cNvSpPr>
            <a:spLocks noGrp="1"/>
          </p:cNvSpPr>
          <p:nvPr>
            <p:ph sz="half" idx="18"/>
          </p:nvPr>
        </p:nvSpPr>
        <p:spPr>
          <a:xfrm>
            <a:off x="502920" y="4164965"/>
            <a:ext cx="3657413" cy="196596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cs-CZ" smtClean="0"/>
              <a:t>Click to edit Master text styles</a:t>
            </a:r>
          </a:p>
          <a:p>
            <a:pPr lvl="1"/>
            <a:r>
              <a:rPr lang="cs-CZ" smtClean="0"/>
              <a:t>Second level</a:t>
            </a:r>
          </a:p>
          <a:p>
            <a:pPr lvl="2"/>
            <a:r>
              <a:rPr lang="cs-CZ" smtClean="0"/>
              <a:t>Third level</a:t>
            </a:r>
          </a:p>
          <a:p>
            <a:pPr lvl="3"/>
            <a:r>
              <a:rPr lang="cs-CZ" smtClean="0"/>
              <a:t>Fourth level</a:t>
            </a:r>
          </a:p>
          <a:p>
            <a:pPr lvl="4"/>
            <a:r>
              <a:rPr lang="cs-CZ" smtClean="0"/>
              <a:t>Fifth level</a:t>
            </a:r>
            <a:endParaRPr dirty="0"/>
          </a:p>
        </p:txBody>
      </p:sp>
      <p:sp>
        <p:nvSpPr>
          <p:cNvPr id="15" name="Content Placeholder 2"/>
          <p:cNvSpPr>
            <a:spLocks noGrp="1"/>
          </p:cNvSpPr>
          <p:nvPr>
            <p:ph sz="half" idx="1"/>
          </p:nvPr>
        </p:nvSpPr>
        <p:spPr>
          <a:xfrm>
            <a:off x="4410075" y="1985963"/>
            <a:ext cx="3657600" cy="196596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cs-CZ" smtClean="0"/>
              <a:t>Click to edit Master text styles</a:t>
            </a:r>
          </a:p>
          <a:p>
            <a:pPr lvl="1"/>
            <a:r>
              <a:rPr lang="cs-CZ" smtClean="0"/>
              <a:t>Second level</a:t>
            </a:r>
          </a:p>
          <a:p>
            <a:pPr lvl="2"/>
            <a:r>
              <a:rPr lang="cs-CZ" smtClean="0"/>
              <a:t>Third level</a:t>
            </a:r>
          </a:p>
          <a:p>
            <a:pPr lvl="3"/>
            <a:r>
              <a:rPr lang="cs-CZ" smtClean="0"/>
              <a:t>Fourth level</a:t>
            </a:r>
          </a:p>
          <a:p>
            <a:pPr lvl="4"/>
            <a:r>
              <a:rPr lang="cs-CZ" smtClean="0"/>
              <a:t>Fifth level</a:t>
            </a:r>
            <a:endParaRPr dirty="0"/>
          </a:p>
        </p:txBody>
      </p:sp>
      <p:sp>
        <p:nvSpPr>
          <p:cNvPr id="16" name="Content Placeholder 2"/>
          <p:cNvSpPr>
            <a:spLocks noGrp="1"/>
          </p:cNvSpPr>
          <p:nvPr>
            <p:ph sz="half" idx="16"/>
          </p:nvPr>
        </p:nvSpPr>
        <p:spPr>
          <a:xfrm>
            <a:off x="4410075" y="4169664"/>
            <a:ext cx="3657600" cy="196596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cs-CZ" smtClean="0"/>
              <a:t>Click to edit Master text styles</a:t>
            </a:r>
          </a:p>
          <a:p>
            <a:pPr lvl="1"/>
            <a:r>
              <a:rPr lang="cs-CZ" smtClean="0"/>
              <a:t>Second level</a:t>
            </a:r>
          </a:p>
          <a:p>
            <a:pPr lvl="2"/>
            <a:r>
              <a:rPr lang="cs-CZ" smtClean="0"/>
              <a:t>Third level</a:t>
            </a:r>
          </a:p>
          <a:p>
            <a:pPr lvl="3"/>
            <a:r>
              <a:rPr lang="cs-CZ" smtClean="0"/>
              <a:t>Fourth level</a:t>
            </a:r>
          </a:p>
          <a:p>
            <a:pPr lvl="4"/>
            <a:r>
              <a:rPr lang="cs-CZ" smtClean="0"/>
              <a:t>Fifth level</a:t>
            </a:r>
            <a:endParaRPr dirty="0"/>
          </a:p>
        </p:txBody>
      </p:sp>
    </p:spTree>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xmlns:p14="http://schemas.microsoft.com/office/powerpoint/2010/mai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Only">
    <p:spTree>
      <p:nvGrpSpPr>
        <p:cNvPr id="1" name=""/>
        <p:cNvGrpSpPr/>
        <p:nvPr/>
      </p:nvGrpSpPr>
      <p:grpSpPr>
        <a:xfrm>
          <a:off x="0" y="0"/>
          <a:ext cx="0" cy="0"/>
          <a:chOff x="0" y="0"/>
          <a:chExt cx="0" cy="0"/>
        </a:xfrm>
      </p:grpSpPr>
      <p:sp>
        <p:nvSpPr>
          <p:cNvPr id="6" name="Rectangle 5"/>
          <p:cNvSpPr/>
          <p:nvPr/>
        </p:nvSpPr>
        <p:spPr>
          <a:xfrm>
            <a:off x="8166847" y="282574"/>
            <a:ext cx="685800" cy="1600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8" name="TextBox 7"/>
          <p:cNvSpPr txBox="1"/>
          <p:nvPr/>
        </p:nvSpPr>
        <p:spPr>
          <a:xfrm>
            <a:off x="223185" y="228600"/>
            <a:ext cx="260909" cy="553998"/>
          </a:xfrm>
          <a:prstGeom prst="rect">
            <a:avLst/>
          </a:prstGeom>
          <a:noFill/>
        </p:spPr>
        <p:txBody>
          <a:bodyPr wrap="square" lIns="0" tIns="0" rIns="0" bIns="0" rtlCol="0">
            <a:spAutoFit/>
          </a:bodyPr>
          <a:lstStyle/>
          <a:p>
            <a:r>
              <a:rPr sz="3600" b="1">
                <a:solidFill>
                  <a:schemeClr val="accent1">
                    <a:lumMod val="60000"/>
                    <a:lumOff val="40000"/>
                  </a:schemeClr>
                </a:solidFill>
              </a:rPr>
              <a:t>+</a:t>
            </a:r>
          </a:p>
        </p:txBody>
      </p:sp>
      <p:sp>
        <p:nvSpPr>
          <p:cNvPr id="2" name="Title 1"/>
          <p:cNvSpPr>
            <a:spLocks noGrp="1"/>
          </p:cNvSpPr>
          <p:nvPr>
            <p:ph type="title"/>
          </p:nvPr>
        </p:nvSpPr>
        <p:spPr/>
        <p:txBody>
          <a:bodyPr/>
          <a:lstStyle/>
          <a:p>
            <a:r>
              <a:rPr lang="cs-CZ" smtClean="0"/>
              <a:t>Click to edit Master title style</a:t>
            </a:r>
            <a:endParaRPr/>
          </a:p>
        </p:txBody>
      </p:sp>
      <p:sp>
        <p:nvSpPr>
          <p:cNvPr id="3" name="Date Placeholder 2"/>
          <p:cNvSpPr>
            <a:spLocks noGrp="1"/>
          </p:cNvSpPr>
          <p:nvPr>
            <p:ph type="dt" sz="half" idx="10"/>
          </p:nvPr>
        </p:nvSpPr>
        <p:spPr/>
        <p:txBody>
          <a:bodyPr/>
          <a:lstStyle/>
          <a:p>
            <a:fld id="{D728701E-CAF4-4159-9B3E-41C86DFFA30D}" type="datetimeFigureOut">
              <a:rPr lang="en-US" smtClean="0"/>
              <a:t>31.08.13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62F1D00-BD13-4404-86B0-79703945A0A7}" type="slidenum">
              <a:rPr lang="en-US" smtClean="0"/>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xmlns:p14="http://schemas.microsoft.com/office/powerpoint/2010/main" spd="slow">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Blank">
    <p:spTree>
      <p:nvGrpSpPr>
        <p:cNvPr id="1" name=""/>
        <p:cNvGrpSpPr/>
        <p:nvPr/>
      </p:nvGrpSpPr>
      <p:grpSpPr>
        <a:xfrm>
          <a:off x="0" y="0"/>
          <a:ext cx="0" cy="0"/>
          <a:chOff x="0" y="0"/>
          <a:chExt cx="0" cy="0"/>
        </a:xfrm>
      </p:grpSpPr>
      <p:sp>
        <p:nvSpPr>
          <p:cNvPr id="5" name="Rectangle 4"/>
          <p:cNvSpPr/>
          <p:nvPr/>
        </p:nvSpPr>
        <p:spPr>
          <a:xfrm>
            <a:off x="8166847" y="282573"/>
            <a:ext cx="685800" cy="30221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Date Placeholder 1"/>
          <p:cNvSpPr>
            <a:spLocks noGrp="1"/>
          </p:cNvSpPr>
          <p:nvPr>
            <p:ph type="dt" sz="half" idx="10"/>
          </p:nvPr>
        </p:nvSpPr>
        <p:spPr/>
        <p:txBody>
          <a:bodyPr/>
          <a:lstStyle/>
          <a:p>
            <a:fld id="{D728701E-CAF4-4159-9B3E-41C86DFFA30D}" type="datetimeFigureOut">
              <a:rPr lang="en-US" smtClean="0"/>
              <a:t>31.08.13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62F1D00-BD13-4404-86B0-79703945A0A7}" type="slidenum">
              <a:rPr lang="en-US" smtClean="0"/>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xmlns:p14="http://schemas.microsoft.com/office/powerpoint/2010/mai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282575" y="228600"/>
            <a:ext cx="3451225" cy="634523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380555" y="2571750"/>
            <a:ext cx="3255264" cy="1162050"/>
          </a:xfrm>
        </p:spPr>
        <p:txBody>
          <a:bodyPr anchor="b">
            <a:normAutofit/>
          </a:bodyPr>
          <a:lstStyle>
            <a:lvl1pPr algn="l">
              <a:defRPr sz="2600" b="0">
                <a:solidFill>
                  <a:schemeClr val="bg1"/>
                </a:solidFill>
              </a:defRPr>
            </a:lvl1pPr>
          </a:lstStyle>
          <a:p>
            <a:r>
              <a:rPr lang="cs-CZ" smtClean="0"/>
              <a:t>Click to edit Master title style</a:t>
            </a:r>
            <a:endParaRPr dirty="0"/>
          </a:p>
        </p:txBody>
      </p:sp>
      <p:sp>
        <p:nvSpPr>
          <p:cNvPr id="3" name="Content Placeholder 2"/>
          <p:cNvSpPr>
            <a:spLocks noGrp="1"/>
          </p:cNvSpPr>
          <p:nvPr>
            <p:ph idx="1"/>
          </p:nvPr>
        </p:nvSpPr>
        <p:spPr>
          <a:xfrm>
            <a:off x="4168775" y="273050"/>
            <a:ext cx="4597399" cy="5853113"/>
          </a:xfrm>
        </p:spPr>
        <p:txBody>
          <a:bodyPr>
            <a:normAutofit/>
          </a:bodyPr>
          <a:lstStyle>
            <a:lvl1pPr>
              <a:defRPr sz="1800"/>
            </a:lvl1pPr>
            <a:lvl2pPr>
              <a:defRPr sz="1800"/>
            </a:lvl2pPr>
            <a:lvl3pPr>
              <a:defRPr sz="1800"/>
            </a:lvl3pPr>
            <a:lvl4pPr>
              <a:defRPr sz="1800"/>
            </a:lvl4pPr>
            <a:lvl5pPr>
              <a:defRPr sz="1800"/>
            </a:lvl5pPr>
            <a:lvl6pPr>
              <a:defRPr sz="2000"/>
            </a:lvl6pPr>
            <a:lvl7pPr>
              <a:defRPr sz="2000"/>
            </a:lvl7pPr>
            <a:lvl8pPr>
              <a:defRPr sz="2000"/>
            </a:lvl8pPr>
            <a:lvl9pPr>
              <a:defRPr sz="2000"/>
            </a:lvl9pPr>
          </a:lstStyle>
          <a:p>
            <a:pPr lvl="0"/>
            <a:r>
              <a:rPr lang="cs-CZ" smtClean="0"/>
              <a:t>Click to edit Master text styles</a:t>
            </a:r>
          </a:p>
          <a:p>
            <a:pPr lvl="1"/>
            <a:r>
              <a:rPr lang="cs-CZ" smtClean="0"/>
              <a:t>Second level</a:t>
            </a:r>
          </a:p>
          <a:p>
            <a:pPr lvl="2"/>
            <a:r>
              <a:rPr lang="cs-CZ" smtClean="0"/>
              <a:t>Third level</a:t>
            </a:r>
          </a:p>
          <a:p>
            <a:pPr lvl="3"/>
            <a:r>
              <a:rPr lang="cs-CZ" smtClean="0"/>
              <a:t>Fourth level</a:t>
            </a:r>
          </a:p>
          <a:p>
            <a:pPr lvl="4"/>
            <a:r>
              <a:rPr lang="cs-CZ" smtClean="0"/>
              <a:t>Fifth level</a:t>
            </a:r>
            <a:endParaRPr dirty="0"/>
          </a:p>
        </p:txBody>
      </p:sp>
      <p:sp>
        <p:nvSpPr>
          <p:cNvPr id="4" name="Text Placeholder 3"/>
          <p:cNvSpPr>
            <a:spLocks noGrp="1"/>
          </p:cNvSpPr>
          <p:nvPr>
            <p:ph type="body" sz="half" idx="2"/>
          </p:nvPr>
        </p:nvSpPr>
        <p:spPr>
          <a:xfrm>
            <a:off x="381093" y="3733800"/>
            <a:ext cx="3255264" cy="2392363"/>
          </a:xfrm>
        </p:spPr>
        <p:txBody>
          <a:bodyPr/>
          <a:lstStyle>
            <a:lvl1pPr marL="0" indent="0">
              <a:spcBef>
                <a:spcPts val="600"/>
              </a:spcBef>
              <a:buNone/>
              <a:defRPr sz="1400">
                <a:solidFill>
                  <a:schemeClr val="bg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Click to edit Master text styles</a:t>
            </a:r>
          </a:p>
        </p:txBody>
      </p:sp>
      <p:sp>
        <p:nvSpPr>
          <p:cNvPr id="5" name="Date Placeholder 4"/>
          <p:cNvSpPr>
            <a:spLocks noGrp="1"/>
          </p:cNvSpPr>
          <p:nvPr>
            <p:ph type="dt" sz="half" idx="10"/>
          </p:nvPr>
        </p:nvSpPr>
        <p:spPr>
          <a:xfrm>
            <a:off x="7391399" y="6423585"/>
            <a:ext cx="1537447" cy="365125"/>
          </a:xfrm>
        </p:spPr>
        <p:txBody>
          <a:bodyPr/>
          <a:lstStyle/>
          <a:p>
            <a:fld id="{D728701E-CAF4-4159-9B3E-41C86DFFA30D}" type="datetimeFigureOut">
              <a:rPr lang="en-US" smtClean="0"/>
              <a:t>31.08.13</a:t>
            </a:fld>
            <a:endParaRPr lang="en-US"/>
          </a:p>
        </p:txBody>
      </p:sp>
      <p:sp>
        <p:nvSpPr>
          <p:cNvPr id="6" name="Footer Placeholder 5"/>
          <p:cNvSpPr>
            <a:spLocks noGrp="1"/>
          </p:cNvSpPr>
          <p:nvPr>
            <p:ph type="ftr" sz="quarter" idx="11"/>
          </p:nvPr>
        </p:nvSpPr>
        <p:spPr>
          <a:xfrm>
            <a:off x="3859305" y="6423585"/>
            <a:ext cx="3316941" cy="365125"/>
          </a:xfrm>
        </p:spPr>
        <p:txBody>
          <a:bodyPr/>
          <a:lstStyle/>
          <a:p>
            <a:endParaRPr lang="en-US"/>
          </a:p>
        </p:txBody>
      </p:sp>
      <p:sp>
        <p:nvSpPr>
          <p:cNvPr id="9" name="TextBox 8"/>
          <p:cNvSpPr txBox="1"/>
          <p:nvPr/>
        </p:nvSpPr>
        <p:spPr>
          <a:xfrm>
            <a:off x="424891" y="174812"/>
            <a:ext cx="413309" cy="830997"/>
          </a:xfrm>
          <a:prstGeom prst="rect">
            <a:avLst/>
          </a:prstGeom>
          <a:noFill/>
        </p:spPr>
        <p:txBody>
          <a:bodyPr wrap="square" lIns="0" tIns="0" rIns="0" bIns="0" rtlCol="0">
            <a:spAutoFit/>
          </a:bodyPr>
          <a:lstStyle/>
          <a:p>
            <a:r>
              <a:rPr sz="5400" b="1">
                <a:solidFill>
                  <a:schemeClr val="accent1">
                    <a:lumMod val="60000"/>
                    <a:lumOff val="40000"/>
                  </a:schemeClr>
                </a:solidFill>
              </a:rPr>
              <a:t>+</a:t>
            </a:r>
          </a:p>
        </p:txBody>
      </p:sp>
    </p:spTree>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xmlns:p14="http://schemas.microsoft.com/office/powerpoint/2010/main" spd="slow">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1" name="Rectangle 10"/>
          <p:cNvSpPr/>
          <p:nvPr/>
        </p:nvSpPr>
        <p:spPr>
          <a:xfrm>
            <a:off x="8166847" y="282573"/>
            <a:ext cx="685800" cy="30221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169404" y="3124200"/>
            <a:ext cx="3898272" cy="871538"/>
          </a:xfrm>
        </p:spPr>
        <p:txBody>
          <a:bodyPr anchor="b">
            <a:normAutofit/>
          </a:bodyPr>
          <a:lstStyle>
            <a:lvl1pPr algn="l">
              <a:defRPr sz="2600" b="0"/>
            </a:lvl1pPr>
          </a:lstStyle>
          <a:p>
            <a:r>
              <a:rPr lang="cs-CZ" smtClean="0"/>
              <a:t>Click to edit Master title style</a:t>
            </a:r>
            <a:endParaRPr/>
          </a:p>
        </p:txBody>
      </p:sp>
      <p:sp>
        <p:nvSpPr>
          <p:cNvPr id="3" name="Picture Placeholder 2"/>
          <p:cNvSpPr>
            <a:spLocks noGrp="1"/>
          </p:cNvSpPr>
          <p:nvPr>
            <p:ph type="pic" idx="1"/>
          </p:nvPr>
        </p:nvSpPr>
        <p:spPr>
          <a:xfrm>
            <a:off x="277906" y="228600"/>
            <a:ext cx="3460658" cy="6345238"/>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cs-CZ" smtClean="0"/>
              <a:t>Drag picture to placeholder or click icon to add</a:t>
            </a:r>
            <a:endParaRPr/>
          </a:p>
        </p:txBody>
      </p:sp>
      <p:sp>
        <p:nvSpPr>
          <p:cNvPr id="4" name="Text Placeholder 3"/>
          <p:cNvSpPr>
            <a:spLocks noGrp="1"/>
          </p:cNvSpPr>
          <p:nvPr>
            <p:ph type="body" sz="half" idx="2"/>
          </p:nvPr>
        </p:nvSpPr>
        <p:spPr>
          <a:xfrm>
            <a:off x="4169404" y="3995737"/>
            <a:ext cx="3898272" cy="2147888"/>
          </a:xfrm>
        </p:spPr>
        <p:txBody>
          <a:bodyPr/>
          <a:lstStyle>
            <a:lvl1pPr marL="0" indent="0">
              <a:spcBef>
                <a:spcPts val="600"/>
              </a:spcBef>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Click to edit Master text styles</a:t>
            </a:r>
          </a:p>
        </p:txBody>
      </p:sp>
      <p:sp>
        <p:nvSpPr>
          <p:cNvPr id="5" name="Date Placeholder 4"/>
          <p:cNvSpPr>
            <a:spLocks noGrp="1"/>
          </p:cNvSpPr>
          <p:nvPr>
            <p:ph type="dt" sz="half" idx="10"/>
          </p:nvPr>
        </p:nvSpPr>
        <p:spPr>
          <a:xfrm>
            <a:off x="7391399" y="6423585"/>
            <a:ext cx="1537447" cy="365125"/>
          </a:xfrm>
        </p:spPr>
        <p:txBody>
          <a:bodyPr/>
          <a:lstStyle/>
          <a:p>
            <a:fld id="{D728701E-CAF4-4159-9B3E-41C86DFFA30D}" type="datetimeFigureOut">
              <a:rPr lang="en-US" smtClean="0"/>
              <a:t>31.08.13</a:t>
            </a:fld>
            <a:endParaRPr lang="en-US"/>
          </a:p>
        </p:txBody>
      </p:sp>
      <p:sp>
        <p:nvSpPr>
          <p:cNvPr id="6" name="Footer Placeholder 5"/>
          <p:cNvSpPr>
            <a:spLocks noGrp="1"/>
          </p:cNvSpPr>
          <p:nvPr>
            <p:ph type="ftr" sz="quarter" idx="11"/>
          </p:nvPr>
        </p:nvSpPr>
        <p:spPr>
          <a:xfrm>
            <a:off x="4191000" y="6423585"/>
            <a:ext cx="3005138" cy="365125"/>
          </a:xfrm>
        </p:spPr>
        <p:txBody>
          <a:bodyPr/>
          <a:lstStyle/>
          <a:p>
            <a:endParaRPr lang="en-US"/>
          </a:p>
        </p:txBody>
      </p:sp>
      <p:sp>
        <p:nvSpPr>
          <p:cNvPr id="7" name="Slide Number Placeholder 6"/>
          <p:cNvSpPr>
            <a:spLocks noGrp="1"/>
          </p:cNvSpPr>
          <p:nvPr>
            <p:ph type="sldNum" sz="quarter" idx="12"/>
          </p:nvPr>
        </p:nvSpPr>
        <p:spPr/>
        <p:txBody>
          <a:bodyPr/>
          <a:lstStyle/>
          <a:p>
            <a:fld id="{162F1D00-BD13-4404-86B0-79703945A0A7}" type="slidenum">
              <a:rPr lang="en-US" smtClean="0"/>
              <a:t>‹#›</a:t>
            </a:fld>
            <a:endParaRPr lang="en-US"/>
          </a:p>
        </p:txBody>
      </p:sp>
      <p:sp>
        <p:nvSpPr>
          <p:cNvPr id="10" name="TextBox 9"/>
          <p:cNvSpPr txBox="1"/>
          <p:nvPr/>
        </p:nvSpPr>
        <p:spPr>
          <a:xfrm>
            <a:off x="3990110" y="3370730"/>
            <a:ext cx="220568" cy="369332"/>
          </a:xfrm>
          <a:prstGeom prst="rect">
            <a:avLst/>
          </a:prstGeom>
          <a:noFill/>
        </p:spPr>
        <p:txBody>
          <a:bodyPr wrap="square" lIns="0" tIns="0" rIns="0" bIns="0" rtlCol="0">
            <a:spAutoFit/>
          </a:bodyPr>
          <a:lstStyle/>
          <a:p>
            <a:r>
              <a:rPr sz="2400" b="1" baseline="0">
                <a:solidFill>
                  <a:schemeClr val="accent1">
                    <a:lumMod val="60000"/>
                    <a:lumOff val="40000"/>
                  </a:schemeClr>
                </a:solidFill>
              </a:rPr>
              <a:t>+ </a:t>
            </a:r>
          </a:p>
        </p:txBody>
      </p:sp>
    </p:spTree>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xmlns:p14="http://schemas.microsoft.com/office/powerpoint/2010/main" spd="slow">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type="picTx" preserve="1">
  <p:cSld name="Picture above Caption">
    <p:spTree>
      <p:nvGrpSpPr>
        <p:cNvPr id="1" name=""/>
        <p:cNvGrpSpPr/>
        <p:nvPr/>
      </p:nvGrpSpPr>
      <p:grpSpPr>
        <a:xfrm>
          <a:off x="0" y="0"/>
          <a:ext cx="0" cy="0"/>
          <a:chOff x="0" y="0"/>
          <a:chExt cx="0" cy="0"/>
        </a:xfrm>
      </p:grpSpPr>
      <p:sp>
        <p:nvSpPr>
          <p:cNvPr id="2" name="Title 1"/>
          <p:cNvSpPr>
            <a:spLocks noGrp="1"/>
          </p:cNvSpPr>
          <p:nvPr>
            <p:ph type="title"/>
          </p:nvPr>
        </p:nvSpPr>
        <p:spPr>
          <a:xfrm>
            <a:off x="506505" y="4424082"/>
            <a:ext cx="6191157" cy="833718"/>
          </a:xfrm>
        </p:spPr>
        <p:txBody>
          <a:bodyPr anchor="b">
            <a:normAutofit/>
          </a:bodyPr>
          <a:lstStyle>
            <a:lvl1pPr algn="l">
              <a:defRPr sz="2600" b="0"/>
            </a:lvl1pPr>
          </a:lstStyle>
          <a:p>
            <a:r>
              <a:rPr lang="cs-CZ" smtClean="0"/>
              <a:t>Click to edit Master title style</a:t>
            </a:r>
            <a:endParaRPr/>
          </a:p>
        </p:txBody>
      </p:sp>
      <p:sp>
        <p:nvSpPr>
          <p:cNvPr id="3" name="Picture Placeholder 2"/>
          <p:cNvSpPr>
            <a:spLocks noGrp="1"/>
          </p:cNvSpPr>
          <p:nvPr>
            <p:ph type="pic" idx="1"/>
          </p:nvPr>
        </p:nvSpPr>
        <p:spPr>
          <a:xfrm>
            <a:off x="277905" y="228600"/>
            <a:ext cx="6378389" cy="4187952"/>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cs-CZ" smtClean="0"/>
              <a:t>Drag picture to placeholder or click icon to add</a:t>
            </a:r>
            <a:endParaRPr/>
          </a:p>
        </p:txBody>
      </p:sp>
      <p:sp>
        <p:nvSpPr>
          <p:cNvPr id="4" name="Text Placeholder 3"/>
          <p:cNvSpPr>
            <a:spLocks noGrp="1"/>
          </p:cNvSpPr>
          <p:nvPr>
            <p:ph type="body" sz="half" idx="2"/>
          </p:nvPr>
        </p:nvSpPr>
        <p:spPr>
          <a:xfrm>
            <a:off x="506505" y="5257799"/>
            <a:ext cx="6191157" cy="885825"/>
          </a:xfrm>
        </p:spPr>
        <p:txBody>
          <a:bodyPr/>
          <a:lstStyle>
            <a:lvl1pPr marL="0" indent="0">
              <a:spcBef>
                <a:spcPts val="300"/>
              </a:spcBef>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Click to edit Master text styles</a:t>
            </a:r>
          </a:p>
        </p:txBody>
      </p:sp>
      <p:sp>
        <p:nvSpPr>
          <p:cNvPr id="5" name="Date Placeholder 4"/>
          <p:cNvSpPr>
            <a:spLocks noGrp="1"/>
          </p:cNvSpPr>
          <p:nvPr>
            <p:ph type="dt" sz="half" idx="10"/>
          </p:nvPr>
        </p:nvSpPr>
        <p:spPr/>
        <p:txBody>
          <a:bodyPr/>
          <a:lstStyle/>
          <a:p>
            <a:fld id="{D728701E-CAF4-4159-9B3E-41C86DFFA30D}" type="datetimeFigureOut">
              <a:rPr lang="en-US" smtClean="0"/>
              <a:t>31.08.13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62F1D00-BD13-4404-86B0-79703945A0A7}" type="slidenum">
              <a:rPr lang="en-US" smtClean="0"/>
              <a:t>‹#›</a:t>
            </a:fld>
            <a:endParaRPr lang="en-US"/>
          </a:p>
        </p:txBody>
      </p:sp>
      <p:sp>
        <p:nvSpPr>
          <p:cNvPr id="8" name="Rectangle 7"/>
          <p:cNvSpPr/>
          <p:nvPr/>
        </p:nvSpPr>
        <p:spPr>
          <a:xfrm>
            <a:off x="6802438" y="228600"/>
            <a:ext cx="2057400" cy="203911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9" name="Rectangle 8"/>
          <p:cNvSpPr/>
          <p:nvPr/>
        </p:nvSpPr>
        <p:spPr>
          <a:xfrm>
            <a:off x="6802438" y="2377440"/>
            <a:ext cx="2057400" cy="20391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TextBox 9"/>
          <p:cNvSpPr txBox="1"/>
          <p:nvPr/>
        </p:nvSpPr>
        <p:spPr>
          <a:xfrm>
            <a:off x="327212" y="4632792"/>
            <a:ext cx="220568" cy="369332"/>
          </a:xfrm>
          <a:prstGeom prst="rect">
            <a:avLst/>
          </a:prstGeom>
          <a:noFill/>
        </p:spPr>
        <p:txBody>
          <a:bodyPr wrap="square" lIns="0" tIns="0" rIns="0" bIns="0" rtlCol="0">
            <a:spAutoFit/>
          </a:bodyPr>
          <a:lstStyle/>
          <a:p>
            <a:r>
              <a:rPr sz="2400" b="1" baseline="0">
                <a:solidFill>
                  <a:schemeClr val="accent1">
                    <a:lumMod val="60000"/>
                    <a:lumOff val="40000"/>
                  </a:schemeClr>
                </a:solidFill>
              </a:rPr>
              <a:t>+ </a:t>
            </a:r>
          </a:p>
        </p:txBody>
      </p:sp>
    </p:spTree>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xmlns:p14="http://schemas.microsoft.com/office/powerpoint/2010/main" spd="slow">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p:cSld name="2 Pictures with Caption">
    <p:spTree>
      <p:nvGrpSpPr>
        <p:cNvPr id="1" name=""/>
        <p:cNvGrpSpPr/>
        <p:nvPr/>
      </p:nvGrpSpPr>
      <p:grpSpPr>
        <a:xfrm>
          <a:off x="0" y="0"/>
          <a:ext cx="0" cy="0"/>
          <a:chOff x="0" y="0"/>
          <a:chExt cx="0" cy="0"/>
        </a:xfrm>
      </p:grpSpPr>
      <p:sp>
        <p:nvSpPr>
          <p:cNvPr id="8" name="Rectangle 7"/>
          <p:cNvSpPr/>
          <p:nvPr/>
        </p:nvSpPr>
        <p:spPr>
          <a:xfrm>
            <a:off x="282574" y="228600"/>
            <a:ext cx="6387167" cy="634523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380554" y="2571750"/>
            <a:ext cx="6181611" cy="1162050"/>
          </a:xfrm>
        </p:spPr>
        <p:txBody>
          <a:bodyPr anchor="b">
            <a:normAutofit/>
          </a:bodyPr>
          <a:lstStyle>
            <a:lvl1pPr algn="l">
              <a:defRPr sz="2600" b="0">
                <a:solidFill>
                  <a:schemeClr val="bg1"/>
                </a:solidFill>
              </a:defRPr>
            </a:lvl1pPr>
          </a:lstStyle>
          <a:p>
            <a:r>
              <a:rPr lang="cs-CZ" smtClean="0"/>
              <a:t>Click to edit Master title style</a:t>
            </a:r>
            <a:endParaRPr/>
          </a:p>
        </p:txBody>
      </p:sp>
      <p:sp>
        <p:nvSpPr>
          <p:cNvPr id="4" name="Text Placeholder 3"/>
          <p:cNvSpPr>
            <a:spLocks noGrp="1"/>
          </p:cNvSpPr>
          <p:nvPr>
            <p:ph type="body" sz="half" idx="2"/>
          </p:nvPr>
        </p:nvSpPr>
        <p:spPr>
          <a:xfrm>
            <a:off x="381094" y="3733800"/>
            <a:ext cx="6179566" cy="2392363"/>
          </a:xfrm>
        </p:spPr>
        <p:txBody>
          <a:bodyPr/>
          <a:lstStyle>
            <a:lvl1pPr marL="0" indent="0">
              <a:spcBef>
                <a:spcPts val="600"/>
              </a:spcBef>
              <a:buNone/>
              <a:defRPr sz="1400">
                <a:solidFill>
                  <a:schemeClr val="bg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Click to edit Master text styles</a:t>
            </a:r>
          </a:p>
        </p:txBody>
      </p:sp>
      <p:sp>
        <p:nvSpPr>
          <p:cNvPr id="5" name="Date Placeholder 4"/>
          <p:cNvSpPr>
            <a:spLocks noGrp="1"/>
          </p:cNvSpPr>
          <p:nvPr>
            <p:ph type="dt" sz="half" idx="10"/>
          </p:nvPr>
        </p:nvSpPr>
        <p:spPr>
          <a:xfrm>
            <a:off x="5212262" y="6235607"/>
            <a:ext cx="1348398" cy="365125"/>
          </a:xfrm>
        </p:spPr>
        <p:txBody>
          <a:bodyPr/>
          <a:lstStyle>
            <a:lvl1pPr>
              <a:defRPr>
                <a:solidFill>
                  <a:schemeClr val="bg1"/>
                </a:solidFill>
              </a:defRPr>
            </a:lvl1pPr>
          </a:lstStyle>
          <a:p>
            <a:fld id="{D728701E-CAF4-4159-9B3E-41C86DFFA30D}" type="datetimeFigureOut">
              <a:rPr lang="en-US" smtClean="0"/>
              <a:t>31.08.13</a:t>
            </a:fld>
            <a:endParaRPr lang="en-US"/>
          </a:p>
        </p:txBody>
      </p:sp>
      <p:sp>
        <p:nvSpPr>
          <p:cNvPr id="6" name="Footer Placeholder 5"/>
          <p:cNvSpPr>
            <a:spLocks noGrp="1"/>
          </p:cNvSpPr>
          <p:nvPr>
            <p:ph type="ftr" sz="quarter" idx="11"/>
          </p:nvPr>
        </p:nvSpPr>
        <p:spPr>
          <a:xfrm>
            <a:off x="381095" y="6235607"/>
            <a:ext cx="4648105" cy="365125"/>
          </a:xfrm>
        </p:spPr>
        <p:txBody>
          <a:bodyPr/>
          <a:lstStyle>
            <a:lvl1pPr>
              <a:defRPr>
                <a:solidFill>
                  <a:schemeClr val="bg1"/>
                </a:solidFill>
              </a:defRPr>
            </a:lvl1pPr>
          </a:lstStyle>
          <a:p>
            <a:endParaRPr lang="en-US"/>
          </a:p>
        </p:txBody>
      </p:sp>
      <p:sp>
        <p:nvSpPr>
          <p:cNvPr id="7" name="Slide Number Placeholder 6"/>
          <p:cNvSpPr>
            <a:spLocks noGrp="1"/>
          </p:cNvSpPr>
          <p:nvPr>
            <p:ph type="sldNum" sz="quarter" idx="12"/>
          </p:nvPr>
        </p:nvSpPr>
        <p:spPr/>
        <p:txBody>
          <a:bodyPr/>
          <a:lstStyle/>
          <a:p>
            <a:fld id="{162F1D00-BD13-4404-86B0-79703945A0A7}" type="slidenum">
              <a:rPr lang="en-US" smtClean="0"/>
              <a:t>‹#›</a:t>
            </a:fld>
            <a:endParaRPr lang="en-US"/>
          </a:p>
        </p:txBody>
      </p:sp>
      <p:sp>
        <p:nvSpPr>
          <p:cNvPr id="9" name="TextBox 8"/>
          <p:cNvSpPr txBox="1"/>
          <p:nvPr/>
        </p:nvSpPr>
        <p:spPr>
          <a:xfrm>
            <a:off x="424891" y="174812"/>
            <a:ext cx="413309" cy="830997"/>
          </a:xfrm>
          <a:prstGeom prst="rect">
            <a:avLst/>
          </a:prstGeom>
          <a:noFill/>
        </p:spPr>
        <p:txBody>
          <a:bodyPr wrap="square" lIns="0" tIns="0" rIns="0" bIns="0" rtlCol="0">
            <a:spAutoFit/>
          </a:bodyPr>
          <a:lstStyle/>
          <a:p>
            <a:r>
              <a:rPr sz="5400" b="1">
                <a:solidFill>
                  <a:schemeClr val="accent1">
                    <a:lumMod val="60000"/>
                    <a:lumOff val="40000"/>
                  </a:schemeClr>
                </a:solidFill>
              </a:rPr>
              <a:t>+</a:t>
            </a:r>
          </a:p>
        </p:txBody>
      </p:sp>
      <p:sp>
        <p:nvSpPr>
          <p:cNvPr id="10" name="Rectangle 9"/>
          <p:cNvSpPr/>
          <p:nvPr/>
        </p:nvSpPr>
        <p:spPr>
          <a:xfrm>
            <a:off x="6802438" y="228600"/>
            <a:ext cx="2057400" cy="2039112"/>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2" name="Picture Placeholder 12"/>
          <p:cNvSpPr>
            <a:spLocks noGrp="1"/>
          </p:cNvSpPr>
          <p:nvPr>
            <p:ph type="pic" sz="quarter" idx="13"/>
          </p:nvPr>
        </p:nvSpPr>
        <p:spPr>
          <a:xfrm>
            <a:off x="6802438" y="2374940"/>
            <a:ext cx="2057400" cy="2039112"/>
          </a:xfrm>
        </p:spPr>
        <p:txBody>
          <a:bodyPr/>
          <a:lstStyle>
            <a:lvl1pPr>
              <a:buNone/>
              <a:defRPr/>
            </a:lvl1pPr>
          </a:lstStyle>
          <a:p>
            <a:r>
              <a:rPr lang="cs-CZ" smtClean="0"/>
              <a:t>Drag picture to placeholder or click icon to add</a:t>
            </a:r>
            <a:endParaRPr/>
          </a:p>
        </p:txBody>
      </p:sp>
      <p:sp>
        <p:nvSpPr>
          <p:cNvPr id="13" name="Picture Placeholder 12"/>
          <p:cNvSpPr>
            <a:spLocks noGrp="1"/>
          </p:cNvSpPr>
          <p:nvPr>
            <p:ph type="pic" sz="quarter" idx="14"/>
          </p:nvPr>
        </p:nvSpPr>
        <p:spPr>
          <a:xfrm>
            <a:off x="6802438" y="4535424"/>
            <a:ext cx="2057400" cy="2039112"/>
          </a:xfrm>
        </p:spPr>
        <p:txBody>
          <a:bodyPr/>
          <a:lstStyle>
            <a:lvl1pPr>
              <a:buNone/>
              <a:defRPr/>
            </a:lvl1pPr>
          </a:lstStyle>
          <a:p>
            <a:r>
              <a:rPr lang="cs-CZ" smtClean="0"/>
              <a:t>Drag picture to placeholder or click icon to add</a:t>
            </a:r>
            <a:endParaRPr/>
          </a:p>
        </p:txBody>
      </p:sp>
    </p:spTree>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xmlns:p14="http://schemas.microsoft.com/office/powerpoint/2010/main" spd="slow">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p:cSld name="3 Pictures with Caption">
    <p:spTree>
      <p:nvGrpSpPr>
        <p:cNvPr id="1" name=""/>
        <p:cNvGrpSpPr/>
        <p:nvPr/>
      </p:nvGrpSpPr>
      <p:grpSpPr>
        <a:xfrm>
          <a:off x="0" y="0"/>
          <a:ext cx="0" cy="0"/>
          <a:chOff x="0" y="0"/>
          <a:chExt cx="0" cy="0"/>
        </a:xfrm>
      </p:grpSpPr>
      <p:sp>
        <p:nvSpPr>
          <p:cNvPr id="8" name="Rectangle 7"/>
          <p:cNvSpPr/>
          <p:nvPr/>
        </p:nvSpPr>
        <p:spPr>
          <a:xfrm>
            <a:off x="282575" y="228600"/>
            <a:ext cx="4235450" cy="634523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380554" y="2571750"/>
            <a:ext cx="4016633" cy="1162050"/>
          </a:xfrm>
        </p:spPr>
        <p:txBody>
          <a:bodyPr anchor="b">
            <a:normAutofit/>
          </a:bodyPr>
          <a:lstStyle>
            <a:lvl1pPr algn="l">
              <a:defRPr sz="2600" b="0">
                <a:solidFill>
                  <a:schemeClr val="bg1"/>
                </a:solidFill>
              </a:defRPr>
            </a:lvl1pPr>
          </a:lstStyle>
          <a:p>
            <a:r>
              <a:rPr lang="cs-CZ" smtClean="0"/>
              <a:t>Click to edit Master title style</a:t>
            </a:r>
            <a:endParaRPr/>
          </a:p>
        </p:txBody>
      </p:sp>
      <p:sp>
        <p:nvSpPr>
          <p:cNvPr id="4" name="Text Placeholder 3"/>
          <p:cNvSpPr>
            <a:spLocks noGrp="1"/>
          </p:cNvSpPr>
          <p:nvPr>
            <p:ph type="body" sz="half" idx="2"/>
          </p:nvPr>
        </p:nvSpPr>
        <p:spPr>
          <a:xfrm>
            <a:off x="381094" y="3733800"/>
            <a:ext cx="4015304" cy="2392363"/>
          </a:xfrm>
        </p:spPr>
        <p:txBody>
          <a:bodyPr/>
          <a:lstStyle>
            <a:lvl1pPr marL="0" indent="0">
              <a:spcBef>
                <a:spcPts val="600"/>
              </a:spcBef>
              <a:buNone/>
              <a:defRPr sz="1400">
                <a:solidFill>
                  <a:schemeClr val="bg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Click to edit Master text styles</a:t>
            </a:r>
          </a:p>
        </p:txBody>
      </p:sp>
      <p:sp>
        <p:nvSpPr>
          <p:cNvPr id="5" name="Date Placeholder 4"/>
          <p:cNvSpPr>
            <a:spLocks noGrp="1"/>
          </p:cNvSpPr>
          <p:nvPr>
            <p:ph type="dt" sz="half" idx="10"/>
          </p:nvPr>
        </p:nvSpPr>
        <p:spPr>
          <a:xfrm>
            <a:off x="3048000" y="6235607"/>
            <a:ext cx="1348398" cy="365125"/>
          </a:xfrm>
        </p:spPr>
        <p:txBody>
          <a:bodyPr/>
          <a:lstStyle>
            <a:lvl1pPr>
              <a:defRPr>
                <a:solidFill>
                  <a:schemeClr val="bg1"/>
                </a:solidFill>
              </a:defRPr>
            </a:lvl1pPr>
          </a:lstStyle>
          <a:p>
            <a:fld id="{D728701E-CAF4-4159-9B3E-41C86DFFA30D}" type="datetimeFigureOut">
              <a:rPr lang="en-US" smtClean="0"/>
              <a:t>31.08.13</a:t>
            </a:fld>
            <a:endParaRPr lang="en-US"/>
          </a:p>
        </p:txBody>
      </p:sp>
      <p:sp>
        <p:nvSpPr>
          <p:cNvPr id="6" name="Footer Placeholder 5"/>
          <p:cNvSpPr>
            <a:spLocks noGrp="1"/>
          </p:cNvSpPr>
          <p:nvPr>
            <p:ph type="ftr" sz="quarter" idx="11"/>
          </p:nvPr>
        </p:nvSpPr>
        <p:spPr>
          <a:xfrm>
            <a:off x="381095" y="6235607"/>
            <a:ext cx="2590705" cy="365125"/>
          </a:xfrm>
        </p:spPr>
        <p:txBody>
          <a:bodyPr/>
          <a:lstStyle>
            <a:lvl1pPr>
              <a:defRPr>
                <a:solidFill>
                  <a:schemeClr val="bg1"/>
                </a:solidFill>
              </a:defRPr>
            </a:lvl1pPr>
          </a:lstStyle>
          <a:p>
            <a:endParaRPr lang="en-US"/>
          </a:p>
        </p:txBody>
      </p:sp>
      <p:sp>
        <p:nvSpPr>
          <p:cNvPr id="7" name="Slide Number Placeholder 6"/>
          <p:cNvSpPr>
            <a:spLocks noGrp="1"/>
          </p:cNvSpPr>
          <p:nvPr>
            <p:ph type="sldNum" sz="quarter" idx="12"/>
          </p:nvPr>
        </p:nvSpPr>
        <p:spPr/>
        <p:txBody>
          <a:bodyPr/>
          <a:lstStyle/>
          <a:p>
            <a:fld id="{162F1D00-BD13-4404-86B0-79703945A0A7}" type="slidenum">
              <a:rPr lang="en-US" smtClean="0"/>
              <a:t>‹#›</a:t>
            </a:fld>
            <a:endParaRPr lang="en-US"/>
          </a:p>
        </p:txBody>
      </p:sp>
      <p:sp>
        <p:nvSpPr>
          <p:cNvPr id="9" name="TextBox 8"/>
          <p:cNvSpPr txBox="1"/>
          <p:nvPr/>
        </p:nvSpPr>
        <p:spPr>
          <a:xfrm>
            <a:off x="424891" y="174812"/>
            <a:ext cx="413309" cy="830997"/>
          </a:xfrm>
          <a:prstGeom prst="rect">
            <a:avLst/>
          </a:prstGeom>
          <a:noFill/>
        </p:spPr>
        <p:txBody>
          <a:bodyPr wrap="square" lIns="0" tIns="0" rIns="0" bIns="0" rtlCol="0">
            <a:spAutoFit/>
          </a:bodyPr>
          <a:lstStyle/>
          <a:p>
            <a:r>
              <a:rPr sz="5400" b="1">
                <a:solidFill>
                  <a:schemeClr val="accent1">
                    <a:lumMod val="60000"/>
                    <a:lumOff val="40000"/>
                  </a:schemeClr>
                </a:solidFill>
              </a:rPr>
              <a:t>+</a:t>
            </a:r>
          </a:p>
        </p:txBody>
      </p:sp>
      <p:sp>
        <p:nvSpPr>
          <p:cNvPr id="10" name="Rectangle 9"/>
          <p:cNvSpPr/>
          <p:nvPr/>
        </p:nvSpPr>
        <p:spPr>
          <a:xfrm>
            <a:off x="6802438" y="228600"/>
            <a:ext cx="2057400" cy="2039112"/>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1" name="Rectangle 10"/>
          <p:cNvSpPr/>
          <p:nvPr/>
        </p:nvSpPr>
        <p:spPr>
          <a:xfrm>
            <a:off x="4624388" y="4534726"/>
            <a:ext cx="2057400" cy="203911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2" name="Picture Placeholder 12"/>
          <p:cNvSpPr>
            <a:spLocks noGrp="1"/>
          </p:cNvSpPr>
          <p:nvPr>
            <p:ph type="pic" sz="quarter" idx="13"/>
          </p:nvPr>
        </p:nvSpPr>
        <p:spPr>
          <a:xfrm>
            <a:off x="4624388" y="228600"/>
            <a:ext cx="2057400" cy="2039112"/>
          </a:xfrm>
        </p:spPr>
        <p:txBody>
          <a:bodyPr/>
          <a:lstStyle>
            <a:lvl1pPr>
              <a:buNone/>
              <a:defRPr/>
            </a:lvl1pPr>
          </a:lstStyle>
          <a:p>
            <a:r>
              <a:rPr lang="cs-CZ" smtClean="0"/>
              <a:t>Drag picture to placeholder or click icon to add</a:t>
            </a:r>
            <a:endParaRPr/>
          </a:p>
        </p:txBody>
      </p:sp>
      <p:sp>
        <p:nvSpPr>
          <p:cNvPr id="13" name="Picture Placeholder 12"/>
          <p:cNvSpPr>
            <a:spLocks noGrp="1"/>
          </p:cNvSpPr>
          <p:nvPr>
            <p:ph type="pic" sz="quarter" idx="14"/>
          </p:nvPr>
        </p:nvSpPr>
        <p:spPr>
          <a:xfrm>
            <a:off x="4624388" y="2381663"/>
            <a:ext cx="2057400" cy="2039112"/>
          </a:xfrm>
        </p:spPr>
        <p:txBody>
          <a:bodyPr/>
          <a:lstStyle>
            <a:lvl1pPr>
              <a:buNone/>
              <a:defRPr/>
            </a:lvl1pPr>
          </a:lstStyle>
          <a:p>
            <a:r>
              <a:rPr lang="cs-CZ" smtClean="0"/>
              <a:t>Drag picture to placeholder or click icon to add</a:t>
            </a:r>
            <a:endParaRPr/>
          </a:p>
        </p:txBody>
      </p:sp>
      <p:sp>
        <p:nvSpPr>
          <p:cNvPr id="14" name="Picture Placeholder 12"/>
          <p:cNvSpPr>
            <a:spLocks noGrp="1"/>
          </p:cNvSpPr>
          <p:nvPr>
            <p:ph type="pic" sz="quarter" idx="15"/>
          </p:nvPr>
        </p:nvSpPr>
        <p:spPr>
          <a:xfrm>
            <a:off x="6803136" y="2381662"/>
            <a:ext cx="2057400" cy="4187952"/>
          </a:xfrm>
        </p:spPr>
        <p:txBody>
          <a:bodyPr/>
          <a:lstStyle>
            <a:lvl1pPr>
              <a:buNone/>
              <a:defRPr/>
            </a:lvl1pPr>
          </a:lstStyle>
          <a:p>
            <a:r>
              <a:rPr lang="cs-CZ" smtClean="0"/>
              <a:t>Drag picture to placeholder or click icon to add</a:t>
            </a:r>
            <a:endParaRPr/>
          </a:p>
        </p:txBody>
      </p:sp>
    </p:spTree>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xmlns:p14="http://schemas.microsoft.com/office/powerpoint/2010/main" spd="slow">
        <p:fade/>
      </p:transition>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p:cSld name="3 Pictures with Caption, Alt.">
    <p:spTree>
      <p:nvGrpSpPr>
        <p:cNvPr id="1" name=""/>
        <p:cNvGrpSpPr/>
        <p:nvPr/>
      </p:nvGrpSpPr>
      <p:grpSpPr>
        <a:xfrm>
          <a:off x="0" y="0"/>
          <a:ext cx="0" cy="0"/>
          <a:chOff x="0" y="0"/>
          <a:chExt cx="0" cy="0"/>
        </a:xfrm>
      </p:grpSpPr>
      <p:sp>
        <p:nvSpPr>
          <p:cNvPr id="11" name="Rectangle 10"/>
          <p:cNvSpPr/>
          <p:nvPr/>
        </p:nvSpPr>
        <p:spPr>
          <a:xfrm>
            <a:off x="8166847" y="282573"/>
            <a:ext cx="685800" cy="30221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953000" y="3124200"/>
            <a:ext cx="3108960" cy="871538"/>
          </a:xfrm>
        </p:spPr>
        <p:txBody>
          <a:bodyPr anchor="b">
            <a:normAutofit/>
          </a:bodyPr>
          <a:lstStyle>
            <a:lvl1pPr algn="l">
              <a:defRPr sz="2600" b="0"/>
            </a:lvl1pPr>
          </a:lstStyle>
          <a:p>
            <a:r>
              <a:rPr lang="cs-CZ" smtClean="0"/>
              <a:t>Click to edit Master title style</a:t>
            </a:r>
            <a:endParaRPr/>
          </a:p>
        </p:txBody>
      </p:sp>
      <p:sp>
        <p:nvSpPr>
          <p:cNvPr id="3" name="Picture Placeholder 2"/>
          <p:cNvSpPr>
            <a:spLocks noGrp="1"/>
          </p:cNvSpPr>
          <p:nvPr>
            <p:ph type="pic" idx="1"/>
          </p:nvPr>
        </p:nvSpPr>
        <p:spPr>
          <a:xfrm>
            <a:off x="277905" y="2365248"/>
            <a:ext cx="4240119" cy="4187952"/>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cs-CZ" smtClean="0"/>
              <a:t>Drag picture to placeholder or click icon to add</a:t>
            </a:r>
            <a:endParaRPr/>
          </a:p>
        </p:txBody>
      </p:sp>
      <p:sp>
        <p:nvSpPr>
          <p:cNvPr id="4" name="Text Placeholder 3"/>
          <p:cNvSpPr>
            <a:spLocks noGrp="1"/>
          </p:cNvSpPr>
          <p:nvPr>
            <p:ph type="body" sz="half" idx="2"/>
          </p:nvPr>
        </p:nvSpPr>
        <p:spPr>
          <a:xfrm>
            <a:off x="4953000" y="3995737"/>
            <a:ext cx="3108960" cy="2147888"/>
          </a:xfrm>
        </p:spPr>
        <p:txBody>
          <a:bodyPr/>
          <a:lstStyle>
            <a:lvl1pPr marL="0" indent="0">
              <a:spcBef>
                <a:spcPts val="600"/>
              </a:spcBef>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Click to edit Master text styles</a:t>
            </a:r>
          </a:p>
        </p:txBody>
      </p:sp>
      <p:sp>
        <p:nvSpPr>
          <p:cNvPr id="5" name="Date Placeholder 4"/>
          <p:cNvSpPr>
            <a:spLocks noGrp="1"/>
          </p:cNvSpPr>
          <p:nvPr>
            <p:ph type="dt" sz="half" idx="10"/>
          </p:nvPr>
        </p:nvSpPr>
        <p:spPr>
          <a:xfrm>
            <a:off x="7391399" y="6423585"/>
            <a:ext cx="1537447" cy="365125"/>
          </a:xfrm>
        </p:spPr>
        <p:txBody>
          <a:bodyPr/>
          <a:lstStyle/>
          <a:p>
            <a:fld id="{D728701E-CAF4-4159-9B3E-41C86DFFA30D}" type="datetimeFigureOut">
              <a:rPr lang="en-US" smtClean="0"/>
              <a:t>31.08.13</a:t>
            </a:fld>
            <a:endParaRPr lang="en-US"/>
          </a:p>
        </p:txBody>
      </p:sp>
      <p:sp>
        <p:nvSpPr>
          <p:cNvPr id="6" name="Footer Placeholder 5"/>
          <p:cNvSpPr>
            <a:spLocks noGrp="1"/>
          </p:cNvSpPr>
          <p:nvPr>
            <p:ph type="ftr" sz="quarter" idx="11"/>
          </p:nvPr>
        </p:nvSpPr>
        <p:spPr>
          <a:xfrm>
            <a:off x="4191000" y="6423585"/>
            <a:ext cx="3005138" cy="365125"/>
          </a:xfrm>
        </p:spPr>
        <p:txBody>
          <a:bodyPr/>
          <a:lstStyle/>
          <a:p>
            <a:endParaRPr lang="en-US"/>
          </a:p>
        </p:txBody>
      </p:sp>
      <p:sp>
        <p:nvSpPr>
          <p:cNvPr id="7" name="Slide Number Placeholder 6"/>
          <p:cNvSpPr>
            <a:spLocks noGrp="1"/>
          </p:cNvSpPr>
          <p:nvPr>
            <p:ph type="sldNum" sz="quarter" idx="12"/>
          </p:nvPr>
        </p:nvSpPr>
        <p:spPr/>
        <p:txBody>
          <a:bodyPr/>
          <a:lstStyle/>
          <a:p>
            <a:fld id="{162F1D00-BD13-4404-86B0-79703945A0A7}" type="slidenum">
              <a:rPr lang="en-US" smtClean="0"/>
              <a:t>‹#›</a:t>
            </a:fld>
            <a:endParaRPr lang="en-US"/>
          </a:p>
        </p:txBody>
      </p:sp>
      <p:sp>
        <p:nvSpPr>
          <p:cNvPr id="10" name="TextBox 9"/>
          <p:cNvSpPr txBox="1"/>
          <p:nvPr/>
        </p:nvSpPr>
        <p:spPr>
          <a:xfrm>
            <a:off x="4750361" y="3370730"/>
            <a:ext cx="220568" cy="369332"/>
          </a:xfrm>
          <a:prstGeom prst="rect">
            <a:avLst/>
          </a:prstGeom>
          <a:noFill/>
        </p:spPr>
        <p:txBody>
          <a:bodyPr wrap="square" lIns="0" tIns="0" rIns="0" bIns="0" rtlCol="0">
            <a:spAutoFit/>
          </a:bodyPr>
          <a:lstStyle/>
          <a:p>
            <a:r>
              <a:rPr sz="2400" b="1" baseline="0">
                <a:solidFill>
                  <a:schemeClr val="accent1">
                    <a:lumMod val="60000"/>
                    <a:lumOff val="40000"/>
                  </a:schemeClr>
                </a:solidFill>
              </a:rPr>
              <a:t>+ </a:t>
            </a:r>
          </a:p>
        </p:txBody>
      </p:sp>
      <p:sp>
        <p:nvSpPr>
          <p:cNvPr id="14" name="Picture Placeholder 12"/>
          <p:cNvSpPr>
            <a:spLocks noGrp="1"/>
          </p:cNvSpPr>
          <p:nvPr>
            <p:ph type="pic" sz="quarter" idx="13"/>
          </p:nvPr>
        </p:nvSpPr>
        <p:spPr>
          <a:xfrm>
            <a:off x="277905" y="228600"/>
            <a:ext cx="2057400" cy="2039112"/>
          </a:xfrm>
        </p:spPr>
        <p:txBody>
          <a:bodyPr/>
          <a:lstStyle>
            <a:lvl1pPr>
              <a:buNone/>
              <a:defRPr/>
            </a:lvl1pPr>
          </a:lstStyle>
          <a:p>
            <a:r>
              <a:rPr lang="cs-CZ" smtClean="0"/>
              <a:t>Drag picture to placeholder or click icon to add</a:t>
            </a:r>
            <a:endParaRPr/>
          </a:p>
        </p:txBody>
      </p:sp>
      <p:sp>
        <p:nvSpPr>
          <p:cNvPr id="15" name="Picture Placeholder 12"/>
          <p:cNvSpPr>
            <a:spLocks noGrp="1"/>
          </p:cNvSpPr>
          <p:nvPr>
            <p:ph type="pic" sz="quarter" idx="14"/>
          </p:nvPr>
        </p:nvSpPr>
        <p:spPr>
          <a:xfrm>
            <a:off x="2460625" y="228600"/>
            <a:ext cx="2057400" cy="2039112"/>
          </a:xfrm>
        </p:spPr>
        <p:txBody>
          <a:bodyPr/>
          <a:lstStyle>
            <a:lvl1pPr>
              <a:buNone/>
              <a:defRPr/>
            </a:lvl1pPr>
          </a:lstStyle>
          <a:p>
            <a:r>
              <a:rPr lang="cs-CZ" smtClean="0"/>
              <a:t>Drag picture to placeholder or click icon to add</a:t>
            </a:r>
            <a:endParaRPr/>
          </a:p>
        </p:txBody>
      </p:sp>
    </p:spTree>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xmlns:p14="http://schemas.microsoft.com/office/powerpoint/2010/main" spd="slow">
        <p:fade/>
      </p:transition>
    </mc:Fallback>
  </mc:AlternateContent>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p:cSld name="Title and Vertical Text">
    <p:spTree>
      <p:nvGrpSpPr>
        <p:cNvPr id="1" name=""/>
        <p:cNvGrpSpPr/>
        <p:nvPr/>
      </p:nvGrpSpPr>
      <p:grpSpPr>
        <a:xfrm>
          <a:off x="0" y="0"/>
          <a:ext cx="0" cy="0"/>
          <a:chOff x="0" y="0"/>
          <a:chExt cx="0" cy="0"/>
        </a:xfrm>
      </p:grpSpPr>
      <p:sp>
        <p:nvSpPr>
          <p:cNvPr id="7" name="Rectangle 6"/>
          <p:cNvSpPr/>
          <p:nvPr/>
        </p:nvSpPr>
        <p:spPr>
          <a:xfrm>
            <a:off x="8166847" y="282574"/>
            <a:ext cx="685800" cy="1600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9" name="TextBox 8"/>
          <p:cNvSpPr txBox="1"/>
          <p:nvPr/>
        </p:nvSpPr>
        <p:spPr>
          <a:xfrm>
            <a:off x="223185" y="228600"/>
            <a:ext cx="260909" cy="553998"/>
          </a:xfrm>
          <a:prstGeom prst="rect">
            <a:avLst/>
          </a:prstGeom>
          <a:noFill/>
        </p:spPr>
        <p:txBody>
          <a:bodyPr wrap="square" lIns="0" tIns="0" rIns="0" bIns="0" rtlCol="0">
            <a:spAutoFit/>
          </a:bodyPr>
          <a:lstStyle/>
          <a:p>
            <a:r>
              <a:rPr sz="3600" b="1">
                <a:solidFill>
                  <a:schemeClr val="accent1">
                    <a:lumMod val="60000"/>
                    <a:lumOff val="40000"/>
                  </a:schemeClr>
                </a:solidFill>
              </a:rPr>
              <a:t>+</a:t>
            </a:r>
          </a:p>
        </p:txBody>
      </p:sp>
      <p:sp>
        <p:nvSpPr>
          <p:cNvPr id="2" name="Title 1"/>
          <p:cNvSpPr>
            <a:spLocks noGrp="1"/>
          </p:cNvSpPr>
          <p:nvPr>
            <p:ph type="title"/>
          </p:nvPr>
        </p:nvSpPr>
        <p:spPr/>
        <p:txBody>
          <a:bodyPr/>
          <a:lstStyle/>
          <a:p>
            <a:r>
              <a:rPr lang="cs-CZ" smtClean="0"/>
              <a:t>Click to edit Master title style</a:t>
            </a:r>
            <a:endParaRPr/>
          </a:p>
        </p:txBody>
      </p:sp>
      <p:sp>
        <p:nvSpPr>
          <p:cNvPr id="3" name="Vertical Text Placeholder 2"/>
          <p:cNvSpPr>
            <a:spLocks noGrp="1"/>
          </p:cNvSpPr>
          <p:nvPr>
            <p:ph type="body" orient="vert" idx="1"/>
          </p:nvPr>
        </p:nvSpPr>
        <p:spPr/>
        <p:txBody>
          <a:bodyPr vert="eaVert"/>
          <a:lstStyle>
            <a:lvl5pPr>
              <a:defRPr/>
            </a:lvl5pPr>
          </a:lstStyle>
          <a:p>
            <a:pPr lvl="0"/>
            <a:r>
              <a:rPr lang="cs-CZ" smtClean="0"/>
              <a:t>Click to edit Master text styles</a:t>
            </a:r>
          </a:p>
          <a:p>
            <a:pPr lvl="1"/>
            <a:r>
              <a:rPr lang="cs-CZ" smtClean="0"/>
              <a:t>Second level</a:t>
            </a:r>
          </a:p>
          <a:p>
            <a:pPr lvl="2"/>
            <a:r>
              <a:rPr lang="cs-CZ" smtClean="0"/>
              <a:t>Third level</a:t>
            </a:r>
          </a:p>
          <a:p>
            <a:pPr lvl="3"/>
            <a:r>
              <a:rPr lang="cs-CZ" smtClean="0"/>
              <a:t>Fourth level</a:t>
            </a:r>
          </a:p>
          <a:p>
            <a:pPr lvl="4"/>
            <a:r>
              <a:rPr lang="cs-CZ" smtClean="0"/>
              <a:t>Fifth level</a:t>
            </a:r>
            <a:endParaRPr dirty="0"/>
          </a:p>
        </p:txBody>
      </p:sp>
      <p:sp>
        <p:nvSpPr>
          <p:cNvPr id="4" name="Date Placeholder 3"/>
          <p:cNvSpPr>
            <a:spLocks noGrp="1"/>
          </p:cNvSpPr>
          <p:nvPr>
            <p:ph type="dt" sz="half" idx="10"/>
          </p:nvPr>
        </p:nvSpPr>
        <p:spPr/>
        <p:txBody>
          <a:bodyPr/>
          <a:lstStyle/>
          <a:p>
            <a:fld id="{D728701E-CAF4-4159-9B3E-41C86DFFA30D}" type="datetimeFigureOut">
              <a:rPr lang="en-US" smtClean="0"/>
              <a:t>31.08.13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2F1D00-BD13-4404-86B0-79703945A0A7}" type="slidenum">
              <a:rPr lang="en-US" smtClean="0"/>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xmlns:p14="http://schemas.microsoft.com/office/powerpoint/2010/mai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7" name="Rectangle 6"/>
          <p:cNvSpPr/>
          <p:nvPr/>
        </p:nvSpPr>
        <p:spPr>
          <a:xfrm>
            <a:off x="8210550" y="282574"/>
            <a:ext cx="642097" cy="1600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p:txBody>
          <a:bodyPr/>
          <a:lstStyle/>
          <a:p>
            <a:r>
              <a:rPr lang="cs-CZ" smtClean="0"/>
              <a:t>Click to edit Master title style</a:t>
            </a:r>
            <a:endParaRPr/>
          </a:p>
        </p:txBody>
      </p:sp>
      <p:sp>
        <p:nvSpPr>
          <p:cNvPr id="3" name="Content Placeholder 2"/>
          <p:cNvSpPr>
            <a:spLocks noGrp="1"/>
          </p:cNvSpPr>
          <p:nvPr>
            <p:ph idx="1"/>
          </p:nvPr>
        </p:nvSpPr>
        <p:spPr/>
        <p:txBody>
          <a:bodyPr/>
          <a:lstStyle>
            <a:lvl5pPr>
              <a:defRPr/>
            </a:lvl5pPr>
          </a:lstStyle>
          <a:p>
            <a:pPr lvl="0"/>
            <a:r>
              <a:rPr lang="cs-CZ" smtClean="0"/>
              <a:t>Click to edit Master text styles</a:t>
            </a:r>
          </a:p>
          <a:p>
            <a:pPr lvl="1"/>
            <a:r>
              <a:rPr lang="cs-CZ" smtClean="0"/>
              <a:t>Second level</a:t>
            </a:r>
          </a:p>
          <a:p>
            <a:pPr lvl="2"/>
            <a:r>
              <a:rPr lang="cs-CZ" smtClean="0"/>
              <a:t>Third level</a:t>
            </a:r>
          </a:p>
          <a:p>
            <a:pPr lvl="3"/>
            <a:r>
              <a:rPr lang="cs-CZ" smtClean="0"/>
              <a:t>Fourth level</a:t>
            </a:r>
          </a:p>
          <a:p>
            <a:pPr lvl="4"/>
            <a:r>
              <a:rPr lang="cs-CZ" smtClean="0"/>
              <a:t>Fifth level</a:t>
            </a:r>
            <a:endParaRPr dirty="0"/>
          </a:p>
        </p:txBody>
      </p:sp>
      <p:sp>
        <p:nvSpPr>
          <p:cNvPr id="4" name="Date Placeholder 3"/>
          <p:cNvSpPr>
            <a:spLocks noGrp="1"/>
          </p:cNvSpPr>
          <p:nvPr>
            <p:ph type="dt" sz="half" idx="10"/>
          </p:nvPr>
        </p:nvSpPr>
        <p:spPr/>
        <p:txBody>
          <a:bodyPr/>
          <a:lstStyle/>
          <a:p>
            <a:fld id="{D728701E-CAF4-4159-9B3E-41C86DFFA30D}" type="datetimeFigureOut">
              <a:rPr lang="en-US" smtClean="0"/>
              <a:t>31.08.13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2F1D00-BD13-4404-86B0-79703945A0A7}" type="slidenum">
              <a:rPr lang="en-US" smtClean="0"/>
              <a:t>‹#›</a:t>
            </a:fld>
            <a:endParaRPr lang="en-US"/>
          </a:p>
        </p:txBody>
      </p:sp>
      <p:sp>
        <p:nvSpPr>
          <p:cNvPr id="9" name="TextBox 8"/>
          <p:cNvSpPr txBox="1"/>
          <p:nvPr/>
        </p:nvSpPr>
        <p:spPr>
          <a:xfrm>
            <a:off x="223185" y="228600"/>
            <a:ext cx="260909" cy="553998"/>
          </a:xfrm>
          <a:prstGeom prst="rect">
            <a:avLst/>
          </a:prstGeom>
          <a:noFill/>
        </p:spPr>
        <p:txBody>
          <a:bodyPr wrap="square" lIns="0" tIns="0" rIns="0" bIns="0" rtlCol="0">
            <a:spAutoFit/>
          </a:bodyPr>
          <a:lstStyle/>
          <a:p>
            <a:r>
              <a:rPr sz="3600" b="1">
                <a:solidFill>
                  <a:schemeClr val="accent1">
                    <a:lumMod val="60000"/>
                    <a:lumOff val="40000"/>
                  </a:schemeClr>
                </a:solidFill>
              </a:rPr>
              <a:t>+</a:t>
            </a:r>
          </a:p>
        </p:txBody>
      </p:sp>
      <p:sp>
        <p:nvSpPr>
          <p:cNvPr id="10" name="Rectangle 9"/>
          <p:cNvSpPr/>
          <p:nvPr/>
        </p:nvSpPr>
        <p:spPr>
          <a:xfrm>
            <a:off x="8068235" y="282574"/>
            <a:ext cx="91440" cy="16002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Tree>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xmlns:p14="http://schemas.microsoft.com/office/powerpoint/2010/main" spd="slow">
        <p:fade/>
      </p:transition>
    </mc:Fallback>
  </mc:AlternateContent>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p:cSld name="Vertical Title and Text">
    <p:spTree>
      <p:nvGrpSpPr>
        <p:cNvPr id="1" name=""/>
        <p:cNvGrpSpPr/>
        <p:nvPr/>
      </p:nvGrpSpPr>
      <p:grpSpPr>
        <a:xfrm>
          <a:off x="0" y="0"/>
          <a:ext cx="0" cy="0"/>
          <a:chOff x="0" y="0"/>
          <a:chExt cx="0" cy="0"/>
        </a:xfrm>
      </p:grpSpPr>
      <p:sp>
        <p:nvSpPr>
          <p:cNvPr id="10" name="Rectangle 9"/>
          <p:cNvSpPr/>
          <p:nvPr/>
        </p:nvSpPr>
        <p:spPr>
          <a:xfrm>
            <a:off x="8166847" y="282573"/>
            <a:ext cx="685800" cy="30221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Vertical Title 1"/>
          <p:cNvSpPr>
            <a:spLocks noGrp="1"/>
          </p:cNvSpPr>
          <p:nvPr>
            <p:ph type="title" orient="vert"/>
          </p:nvPr>
        </p:nvSpPr>
        <p:spPr>
          <a:xfrm>
            <a:off x="7995772" y="954742"/>
            <a:ext cx="681318" cy="5171422"/>
          </a:xfrm>
        </p:spPr>
        <p:txBody>
          <a:bodyPr vert="eaVert" anchor="t" anchorCtr="0"/>
          <a:lstStyle/>
          <a:p>
            <a:r>
              <a:rPr lang="cs-CZ" smtClean="0"/>
              <a:t>Click to edit Master title style</a:t>
            </a:r>
            <a:endParaRPr/>
          </a:p>
        </p:txBody>
      </p:sp>
      <p:sp>
        <p:nvSpPr>
          <p:cNvPr id="3" name="Vertical Text Placeholder 2"/>
          <p:cNvSpPr>
            <a:spLocks noGrp="1"/>
          </p:cNvSpPr>
          <p:nvPr>
            <p:ph type="body" orient="vert" idx="1"/>
          </p:nvPr>
        </p:nvSpPr>
        <p:spPr>
          <a:xfrm>
            <a:off x="457200" y="958756"/>
            <a:ext cx="6858000" cy="5184869"/>
          </a:xfrm>
        </p:spPr>
        <p:txBody>
          <a:bodyPr vert="eaVert"/>
          <a:lstStyle>
            <a:lvl5pPr>
              <a:defRPr/>
            </a:lvl5pPr>
          </a:lstStyle>
          <a:p>
            <a:pPr lvl="0"/>
            <a:r>
              <a:rPr lang="cs-CZ" smtClean="0"/>
              <a:t>Click to edit Master text styles</a:t>
            </a:r>
          </a:p>
          <a:p>
            <a:pPr lvl="1"/>
            <a:r>
              <a:rPr lang="cs-CZ" smtClean="0"/>
              <a:t>Second level</a:t>
            </a:r>
          </a:p>
          <a:p>
            <a:pPr lvl="2"/>
            <a:r>
              <a:rPr lang="cs-CZ" smtClean="0"/>
              <a:t>Third level</a:t>
            </a:r>
          </a:p>
          <a:p>
            <a:pPr lvl="3"/>
            <a:r>
              <a:rPr lang="cs-CZ" smtClean="0"/>
              <a:t>Fourth level</a:t>
            </a:r>
          </a:p>
          <a:p>
            <a:pPr lvl="4"/>
            <a:r>
              <a:rPr lang="cs-CZ" smtClean="0"/>
              <a:t>Fifth level</a:t>
            </a:r>
            <a:endParaRPr dirty="0"/>
          </a:p>
        </p:txBody>
      </p:sp>
      <p:sp>
        <p:nvSpPr>
          <p:cNvPr id="4" name="Date Placeholder 3"/>
          <p:cNvSpPr>
            <a:spLocks noGrp="1"/>
          </p:cNvSpPr>
          <p:nvPr>
            <p:ph type="dt" sz="half" idx="10"/>
          </p:nvPr>
        </p:nvSpPr>
        <p:spPr/>
        <p:txBody>
          <a:bodyPr/>
          <a:lstStyle/>
          <a:p>
            <a:fld id="{D728701E-CAF4-4159-9B3E-41C86DFFA30D}" type="datetimeFigureOut">
              <a:rPr lang="en-US" smtClean="0"/>
              <a:t>31.08.13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2F1D00-BD13-4404-86B0-79703945A0A7}" type="slidenum">
              <a:rPr lang="en-US" smtClean="0"/>
              <a:t>‹#›</a:t>
            </a:fld>
            <a:endParaRPr lang="en-US"/>
          </a:p>
        </p:txBody>
      </p:sp>
      <p:sp>
        <p:nvSpPr>
          <p:cNvPr id="9" name="TextBox 8"/>
          <p:cNvSpPr txBox="1"/>
          <p:nvPr/>
        </p:nvSpPr>
        <p:spPr>
          <a:xfrm rot="16200000">
            <a:off x="8593111" y="561668"/>
            <a:ext cx="260909" cy="553998"/>
          </a:xfrm>
          <a:prstGeom prst="rect">
            <a:avLst/>
          </a:prstGeom>
          <a:noFill/>
        </p:spPr>
        <p:txBody>
          <a:bodyPr wrap="square" lIns="0" tIns="0" rIns="0" bIns="0" rtlCol="0">
            <a:spAutoFit/>
          </a:bodyPr>
          <a:lstStyle/>
          <a:p>
            <a:r>
              <a:rPr sz="3600" b="1">
                <a:solidFill>
                  <a:schemeClr val="accent1">
                    <a:lumMod val="60000"/>
                    <a:lumOff val="40000"/>
                  </a:schemeClr>
                </a:solidFill>
              </a:rPr>
              <a:t>+</a:t>
            </a:r>
          </a:p>
        </p:txBody>
      </p:sp>
    </p:spTree>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xmlns:p14="http://schemas.microsoft.com/office/powerpoint/2010/mai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and Content, Alt.">
    <p:spTree>
      <p:nvGrpSpPr>
        <p:cNvPr id="1" name=""/>
        <p:cNvGrpSpPr/>
        <p:nvPr/>
      </p:nvGrpSpPr>
      <p:grpSpPr>
        <a:xfrm>
          <a:off x="0" y="0"/>
          <a:ext cx="0" cy="0"/>
          <a:chOff x="0" y="0"/>
          <a:chExt cx="0" cy="0"/>
        </a:xfrm>
      </p:grpSpPr>
      <p:sp>
        <p:nvSpPr>
          <p:cNvPr id="7" name="Rectangle 6"/>
          <p:cNvSpPr/>
          <p:nvPr/>
        </p:nvSpPr>
        <p:spPr>
          <a:xfrm>
            <a:off x="8166847" y="282574"/>
            <a:ext cx="685800" cy="1600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98474" y="134471"/>
            <a:ext cx="7556313" cy="995082"/>
          </a:xfrm>
        </p:spPr>
        <p:txBody>
          <a:bodyPr anchor="b" anchorCtr="0"/>
          <a:lstStyle/>
          <a:p>
            <a:r>
              <a:rPr lang="cs-CZ" smtClean="0"/>
              <a:t>Click to edit Master title style</a:t>
            </a:r>
            <a:endParaRPr/>
          </a:p>
        </p:txBody>
      </p:sp>
      <p:sp>
        <p:nvSpPr>
          <p:cNvPr id="3" name="Content Placeholder 2"/>
          <p:cNvSpPr>
            <a:spLocks noGrp="1"/>
          </p:cNvSpPr>
          <p:nvPr>
            <p:ph idx="1"/>
          </p:nvPr>
        </p:nvSpPr>
        <p:spPr/>
        <p:txBody>
          <a:bodyPr/>
          <a:lstStyle>
            <a:lvl5pPr>
              <a:defRPr/>
            </a:lvl5pPr>
          </a:lstStyle>
          <a:p>
            <a:pPr lvl="0"/>
            <a:r>
              <a:rPr lang="cs-CZ" smtClean="0"/>
              <a:t>Click to edit Master text styles</a:t>
            </a:r>
          </a:p>
          <a:p>
            <a:pPr lvl="1"/>
            <a:r>
              <a:rPr lang="cs-CZ" smtClean="0"/>
              <a:t>Second level</a:t>
            </a:r>
          </a:p>
          <a:p>
            <a:pPr lvl="2"/>
            <a:r>
              <a:rPr lang="cs-CZ" smtClean="0"/>
              <a:t>Third level</a:t>
            </a:r>
          </a:p>
          <a:p>
            <a:pPr lvl="3"/>
            <a:r>
              <a:rPr lang="cs-CZ" smtClean="0"/>
              <a:t>Fourth level</a:t>
            </a:r>
          </a:p>
          <a:p>
            <a:pPr lvl="4"/>
            <a:r>
              <a:rPr lang="cs-CZ" smtClean="0"/>
              <a:t>Fifth level</a:t>
            </a:r>
            <a:endParaRPr dirty="0"/>
          </a:p>
        </p:txBody>
      </p:sp>
      <p:sp>
        <p:nvSpPr>
          <p:cNvPr id="4" name="Date Placeholder 3"/>
          <p:cNvSpPr>
            <a:spLocks noGrp="1"/>
          </p:cNvSpPr>
          <p:nvPr>
            <p:ph type="dt" sz="half" idx="10"/>
          </p:nvPr>
        </p:nvSpPr>
        <p:spPr/>
        <p:txBody>
          <a:bodyPr/>
          <a:lstStyle/>
          <a:p>
            <a:fld id="{D728701E-CAF4-4159-9B3E-41C86DFFA30D}" type="datetimeFigureOut">
              <a:rPr lang="en-US" smtClean="0"/>
              <a:t>31.08.13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2F1D00-BD13-4404-86B0-79703945A0A7}" type="slidenum">
              <a:rPr lang="en-US" smtClean="0"/>
              <a:t>‹#›</a:t>
            </a:fld>
            <a:endParaRPr lang="en-US"/>
          </a:p>
        </p:txBody>
      </p:sp>
      <p:sp>
        <p:nvSpPr>
          <p:cNvPr id="9" name="TextBox 8"/>
          <p:cNvSpPr txBox="1"/>
          <p:nvPr/>
        </p:nvSpPr>
        <p:spPr>
          <a:xfrm>
            <a:off x="223185" y="228600"/>
            <a:ext cx="260909" cy="553998"/>
          </a:xfrm>
          <a:prstGeom prst="rect">
            <a:avLst/>
          </a:prstGeom>
          <a:noFill/>
        </p:spPr>
        <p:txBody>
          <a:bodyPr wrap="square" lIns="0" tIns="0" rIns="0" bIns="0" rtlCol="0">
            <a:spAutoFit/>
          </a:bodyPr>
          <a:lstStyle/>
          <a:p>
            <a:r>
              <a:rPr sz="3600" b="1">
                <a:solidFill>
                  <a:schemeClr val="accent1">
                    <a:lumMod val="60000"/>
                    <a:lumOff val="40000"/>
                  </a:schemeClr>
                </a:solidFill>
              </a:rPr>
              <a:t>+</a:t>
            </a:r>
          </a:p>
        </p:txBody>
      </p:sp>
      <p:sp>
        <p:nvSpPr>
          <p:cNvPr id="10" name="Text Placeholder 3"/>
          <p:cNvSpPr>
            <a:spLocks noGrp="1"/>
          </p:cNvSpPr>
          <p:nvPr>
            <p:ph type="body" sz="half" idx="2"/>
          </p:nvPr>
        </p:nvSpPr>
        <p:spPr>
          <a:xfrm>
            <a:off x="498518" y="1129553"/>
            <a:ext cx="7558960" cy="774700"/>
          </a:xfrm>
        </p:spPr>
        <p:txBody>
          <a:bodyPr vert="horz" lIns="91440" tIns="45720" rIns="91440" bIns="45720" rtlCol="0" anchor="t" anchorCtr="0">
            <a:noAutofit/>
          </a:bodyPr>
          <a:lstStyle>
            <a:lvl1pPr marL="0" indent="0">
              <a:buNone/>
              <a:defRPr kumimoji="0" sz="2400" b="0" i="0" u="none" strike="noStrike" kern="1200" cap="none" spc="0" normalizeH="0" baseline="0">
                <a:ln>
                  <a:noFill/>
                </a:ln>
                <a:solidFill>
                  <a:schemeClr val="accent3"/>
                </a:solidFill>
                <a:effectLst/>
                <a:uLnTx/>
                <a:uFillTx/>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marR="0" lvl="0" indent="0" algn="l" defTabSz="914400" rtl="0" eaLnBrk="1" fontAlgn="auto" latinLnBrk="0" hangingPunct="1">
              <a:lnSpc>
                <a:spcPct val="100000"/>
              </a:lnSpc>
              <a:spcBef>
                <a:spcPct val="0"/>
              </a:spcBef>
              <a:spcAft>
                <a:spcPts val="0"/>
              </a:spcAft>
              <a:buClrTx/>
              <a:buSzTx/>
              <a:buFontTx/>
              <a:buNone/>
              <a:tabLst/>
              <a:defRPr/>
            </a:pPr>
            <a:r>
              <a:rPr lang="cs-CZ" smtClean="0"/>
              <a:t>Click to edit Master text styles</a:t>
            </a:r>
          </a:p>
        </p:txBody>
      </p:sp>
    </p:spTree>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xmlns:p14="http://schemas.microsoft.com/office/powerpoint/2010/mai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Title Slide with 2 Pictures">
    <p:spTree>
      <p:nvGrpSpPr>
        <p:cNvPr id="1" name=""/>
        <p:cNvGrpSpPr/>
        <p:nvPr/>
      </p:nvGrpSpPr>
      <p:grpSpPr>
        <a:xfrm>
          <a:off x="0" y="0"/>
          <a:ext cx="0" cy="0"/>
          <a:chOff x="0" y="0"/>
          <a:chExt cx="0" cy="0"/>
        </a:xfrm>
      </p:grpSpPr>
      <p:sp>
        <p:nvSpPr>
          <p:cNvPr id="2" name="Title 1"/>
          <p:cNvSpPr>
            <a:spLocks noGrp="1"/>
          </p:cNvSpPr>
          <p:nvPr>
            <p:ph type="ctrTitle"/>
          </p:nvPr>
        </p:nvSpPr>
        <p:spPr>
          <a:xfrm>
            <a:off x="4800600" y="4624668"/>
            <a:ext cx="4038600" cy="933450"/>
          </a:xfrm>
        </p:spPr>
        <p:txBody>
          <a:bodyPr>
            <a:normAutofit/>
          </a:bodyPr>
          <a:lstStyle>
            <a:lvl1pPr>
              <a:defRPr sz="2800"/>
            </a:lvl1pPr>
          </a:lstStyle>
          <a:p>
            <a:r>
              <a:rPr lang="cs-CZ" smtClean="0"/>
              <a:t>Click to edit Master title style</a:t>
            </a:r>
            <a:endParaRPr/>
          </a:p>
        </p:txBody>
      </p:sp>
      <p:sp>
        <p:nvSpPr>
          <p:cNvPr id="3" name="Subtitle 2"/>
          <p:cNvSpPr>
            <a:spLocks noGrp="1"/>
          </p:cNvSpPr>
          <p:nvPr>
            <p:ph type="subTitle" idx="1"/>
          </p:nvPr>
        </p:nvSpPr>
        <p:spPr>
          <a:xfrm>
            <a:off x="4800600" y="5562599"/>
            <a:ext cx="4038600" cy="748553"/>
          </a:xfrm>
        </p:spPr>
        <p:txBody>
          <a:bodyPr>
            <a:normAutofit/>
          </a:bodyPr>
          <a:lstStyle>
            <a:lvl1pPr marL="0" indent="0" algn="l">
              <a:spcBef>
                <a:spcPts val="300"/>
              </a:spcBef>
              <a:buNone/>
              <a:defRPr sz="14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Click to edit Master subtitle style</a:t>
            </a:r>
            <a:endParaRPr dirty="0"/>
          </a:p>
        </p:txBody>
      </p:sp>
      <p:sp>
        <p:nvSpPr>
          <p:cNvPr id="4" name="Date Placeholder 3"/>
          <p:cNvSpPr>
            <a:spLocks noGrp="1"/>
          </p:cNvSpPr>
          <p:nvPr>
            <p:ph type="dt" sz="half" idx="10"/>
          </p:nvPr>
        </p:nvSpPr>
        <p:spPr>
          <a:xfrm>
            <a:off x="4800600" y="6425640"/>
            <a:ext cx="1232647" cy="365125"/>
          </a:xfrm>
        </p:spPr>
        <p:txBody>
          <a:bodyPr/>
          <a:lstStyle>
            <a:lvl1pPr algn="l">
              <a:defRPr/>
            </a:lvl1pPr>
          </a:lstStyle>
          <a:p>
            <a:fld id="{D728701E-CAF4-4159-9B3E-41C86DFFA30D}" type="datetimeFigureOut">
              <a:rPr lang="en-US" smtClean="0"/>
              <a:t>31.08.13</a:t>
            </a:fld>
            <a:endParaRPr lang="en-US"/>
          </a:p>
        </p:txBody>
      </p:sp>
      <p:sp>
        <p:nvSpPr>
          <p:cNvPr id="5" name="Footer Placeholder 4"/>
          <p:cNvSpPr>
            <a:spLocks noGrp="1"/>
          </p:cNvSpPr>
          <p:nvPr>
            <p:ph type="ftr" sz="quarter" idx="11"/>
          </p:nvPr>
        </p:nvSpPr>
        <p:spPr>
          <a:xfrm>
            <a:off x="6311153" y="6425640"/>
            <a:ext cx="2617694" cy="365125"/>
          </a:xfrm>
        </p:spPr>
        <p:txBody>
          <a:bodyPr/>
          <a:lstStyle>
            <a:lvl1pPr algn="r">
              <a:defRPr/>
            </a:lvl1pPr>
          </a:lstStyle>
          <a:p>
            <a:endParaRPr lang="en-US"/>
          </a:p>
        </p:txBody>
      </p:sp>
      <p:sp>
        <p:nvSpPr>
          <p:cNvPr id="7" name="Rectangle 6"/>
          <p:cNvSpPr/>
          <p:nvPr/>
        </p:nvSpPr>
        <p:spPr>
          <a:xfrm>
            <a:off x="282575" y="228600"/>
            <a:ext cx="4235450" cy="41879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8" name="Rectangle 7"/>
          <p:cNvSpPr/>
          <p:nvPr/>
        </p:nvSpPr>
        <p:spPr>
          <a:xfrm>
            <a:off x="6802438" y="228600"/>
            <a:ext cx="2057400" cy="2039112"/>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Rectangle 9"/>
          <p:cNvSpPr/>
          <p:nvPr/>
        </p:nvSpPr>
        <p:spPr>
          <a:xfrm>
            <a:off x="4624388" y="2377440"/>
            <a:ext cx="2057400" cy="203911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3" name="Picture Placeholder 12"/>
          <p:cNvSpPr>
            <a:spLocks noGrp="1"/>
          </p:cNvSpPr>
          <p:nvPr>
            <p:ph type="pic" sz="quarter" idx="12"/>
          </p:nvPr>
        </p:nvSpPr>
        <p:spPr>
          <a:xfrm>
            <a:off x="4624388" y="228600"/>
            <a:ext cx="2057400" cy="2039112"/>
          </a:xfrm>
        </p:spPr>
        <p:txBody>
          <a:bodyPr/>
          <a:lstStyle>
            <a:lvl1pPr>
              <a:buNone/>
              <a:defRPr/>
            </a:lvl1pPr>
          </a:lstStyle>
          <a:p>
            <a:r>
              <a:rPr lang="cs-CZ" smtClean="0"/>
              <a:t>Drag picture to placeholder or click icon to add</a:t>
            </a:r>
            <a:endParaRPr/>
          </a:p>
        </p:txBody>
      </p:sp>
      <p:sp>
        <p:nvSpPr>
          <p:cNvPr id="14" name="Picture Placeholder 12"/>
          <p:cNvSpPr>
            <a:spLocks noGrp="1"/>
          </p:cNvSpPr>
          <p:nvPr>
            <p:ph type="pic" sz="quarter" idx="13"/>
          </p:nvPr>
        </p:nvSpPr>
        <p:spPr>
          <a:xfrm>
            <a:off x="6802438" y="2377440"/>
            <a:ext cx="2057400" cy="2039112"/>
          </a:xfrm>
        </p:spPr>
        <p:txBody>
          <a:bodyPr/>
          <a:lstStyle>
            <a:lvl1pPr>
              <a:buNone/>
              <a:defRPr/>
            </a:lvl1pPr>
          </a:lstStyle>
          <a:p>
            <a:r>
              <a:rPr lang="cs-CZ" smtClean="0"/>
              <a:t>Drag picture to placeholder or click icon to add</a:t>
            </a:r>
            <a:endParaRPr/>
          </a:p>
        </p:txBody>
      </p:sp>
      <p:sp>
        <p:nvSpPr>
          <p:cNvPr id="16" name="Text Placeholder 3"/>
          <p:cNvSpPr>
            <a:spLocks noGrp="1"/>
          </p:cNvSpPr>
          <p:nvPr>
            <p:ph type="body" sz="half" idx="2"/>
          </p:nvPr>
        </p:nvSpPr>
        <p:spPr>
          <a:xfrm>
            <a:off x="857250" y="1779494"/>
            <a:ext cx="3086100" cy="2040905"/>
          </a:xfrm>
        </p:spPr>
        <p:txBody>
          <a:bodyPr lIns="45720" tIns="45720" rIns="45720" anchor="t">
            <a:noAutofit/>
          </a:bodyPr>
          <a:lstStyle>
            <a:lvl1pPr marL="0" indent="0" algn="ctr">
              <a:spcBef>
                <a:spcPts val="600"/>
              </a:spcBef>
              <a:buNone/>
              <a:defRPr sz="4600">
                <a:solidFill>
                  <a:schemeClr val="bg1"/>
                </a:solidFill>
              </a:defRPr>
            </a:lvl1pPr>
            <a:lvl2pPr>
              <a:defRPr sz="1200"/>
            </a:lvl2pPr>
            <a:lvl3pPr>
              <a:defRPr sz="1000"/>
            </a:lvl3pPr>
            <a:lvl4pPr>
              <a:defRPr sz="900"/>
            </a:lvl4pPr>
            <a:lvl5pPr>
              <a:defRPr sz="900"/>
            </a:lvl5pPr>
          </a:lstStyle>
          <a:p>
            <a:pPr lvl="0" eaLnBrk="1" latinLnBrk="0" hangingPunct="1"/>
            <a:r>
              <a:rPr kumimoji="0" lang="cs-CZ" smtClean="0"/>
              <a:t>Click to edit Master text styles</a:t>
            </a:r>
          </a:p>
        </p:txBody>
      </p:sp>
      <p:sp>
        <p:nvSpPr>
          <p:cNvPr id="15" name="TextBox 14"/>
          <p:cNvSpPr txBox="1"/>
          <p:nvPr/>
        </p:nvSpPr>
        <p:spPr>
          <a:xfrm>
            <a:off x="424891" y="174812"/>
            <a:ext cx="413309" cy="830997"/>
          </a:xfrm>
          <a:prstGeom prst="rect">
            <a:avLst/>
          </a:prstGeom>
          <a:noFill/>
        </p:spPr>
        <p:txBody>
          <a:bodyPr wrap="square" lIns="0" tIns="0" rIns="0" bIns="0" rtlCol="0">
            <a:spAutoFit/>
          </a:bodyPr>
          <a:lstStyle/>
          <a:p>
            <a:r>
              <a:rPr sz="5400" b="1">
                <a:solidFill>
                  <a:schemeClr val="accent1">
                    <a:lumMod val="60000"/>
                    <a:lumOff val="40000"/>
                  </a:schemeClr>
                </a:solidFill>
              </a:rPr>
              <a:t>+</a:t>
            </a:r>
          </a:p>
        </p:txBody>
      </p:sp>
    </p:spTree>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xmlns:p14="http://schemas.microsoft.com/office/powerpoint/2010/mai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7" name="Rectangle 6"/>
          <p:cNvSpPr/>
          <p:nvPr/>
        </p:nvSpPr>
        <p:spPr>
          <a:xfrm>
            <a:off x="658907" y="228600"/>
            <a:ext cx="8200930" cy="634523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2286000" y="3124200"/>
            <a:ext cx="5638800" cy="1362075"/>
          </a:xfrm>
        </p:spPr>
        <p:txBody>
          <a:bodyPr anchor="b" anchorCtr="0">
            <a:normAutofit/>
          </a:bodyPr>
          <a:lstStyle>
            <a:lvl1pPr algn="l">
              <a:defRPr sz="3200" b="0" cap="none" baseline="0">
                <a:solidFill>
                  <a:schemeClr val="bg1"/>
                </a:solidFill>
              </a:defRPr>
            </a:lvl1pPr>
          </a:lstStyle>
          <a:p>
            <a:r>
              <a:rPr lang="cs-CZ" smtClean="0"/>
              <a:t>Click to edit Master title style</a:t>
            </a:r>
            <a:endParaRPr/>
          </a:p>
        </p:txBody>
      </p:sp>
      <p:sp>
        <p:nvSpPr>
          <p:cNvPr id="3" name="Text Placeholder 2"/>
          <p:cNvSpPr>
            <a:spLocks noGrp="1"/>
          </p:cNvSpPr>
          <p:nvPr>
            <p:ph type="body" idx="1"/>
          </p:nvPr>
        </p:nvSpPr>
        <p:spPr>
          <a:xfrm>
            <a:off x="2286000" y="4495800"/>
            <a:ext cx="5638800" cy="1500187"/>
          </a:xfrm>
        </p:spPr>
        <p:txBody>
          <a:bodyPr anchor="t" anchorCtr="0">
            <a:normAutofit/>
          </a:bodyPr>
          <a:lstStyle>
            <a:lvl1pPr marL="0" indent="0">
              <a:spcBef>
                <a:spcPts val="300"/>
              </a:spcBef>
              <a:buNone/>
              <a:defRPr sz="1400" cap="none" baseline="0">
                <a:solidFill>
                  <a:schemeClr val="bg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Click to edit Master text styles</a:t>
            </a:r>
          </a:p>
        </p:txBody>
      </p:sp>
      <p:sp>
        <p:nvSpPr>
          <p:cNvPr id="4" name="Date Placeholder 3"/>
          <p:cNvSpPr>
            <a:spLocks noGrp="1"/>
          </p:cNvSpPr>
          <p:nvPr>
            <p:ph type="dt" sz="half" idx="10"/>
          </p:nvPr>
        </p:nvSpPr>
        <p:spPr>
          <a:xfrm>
            <a:off x="658906" y="6248774"/>
            <a:ext cx="1474694" cy="365125"/>
          </a:xfrm>
        </p:spPr>
        <p:txBody>
          <a:bodyPr/>
          <a:lstStyle>
            <a:lvl1pPr algn="l">
              <a:defRPr>
                <a:solidFill>
                  <a:schemeClr val="bg1"/>
                </a:solidFill>
              </a:defRPr>
            </a:lvl1pPr>
          </a:lstStyle>
          <a:p>
            <a:fld id="{D728701E-CAF4-4159-9B3E-41C86DFFA30D}" type="datetimeFigureOut">
              <a:rPr lang="en-US" smtClean="0"/>
              <a:t>31.08.13</a:t>
            </a:fld>
            <a:endParaRPr lang="en-US"/>
          </a:p>
        </p:txBody>
      </p:sp>
      <p:sp>
        <p:nvSpPr>
          <p:cNvPr id="5" name="Footer Placeholder 4"/>
          <p:cNvSpPr>
            <a:spLocks noGrp="1"/>
          </p:cNvSpPr>
          <p:nvPr>
            <p:ph type="ftr" sz="quarter" idx="11"/>
          </p:nvPr>
        </p:nvSpPr>
        <p:spPr>
          <a:xfrm>
            <a:off x="2286000" y="6248774"/>
            <a:ext cx="5638800" cy="365125"/>
          </a:xfrm>
        </p:spPr>
        <p:txBody>
          <a:bodyPr/>
          <a:lstStyle>
            <a:lvl1pPr>
              <a:defRPr>
                <a:solidFill>
                  <a:schemeClr val="bg1"/>
                </a:solidFill>
              </a:defRPr>
            </a:lvl1pPr>
          </a:lstStyle>
          <a:p>
            <a:endParaRPr lang="en-US"/>
          </a:p>
        </p:txBody>
      </p:sp>
      <p:sp>
        <p:nvSpPr>
          <p:cNvPr id="6" name="Slide Number Placeholder 5"/>
          <p:cNvSpPr>
            <a:spLocks noGrp="1"/>
          </p:cNvSpPr>
          <p:nvPr>
            <p:ph type="sldNum" sz="quarter" idx="12"/>
          </p:nvPr>
        </p:nvSpPr>
        <p:spPr>
          <a:xfrm>
            <a:off x="8305800" y="6248774"/>
            <a:ext cx="554038" cy="365125"/>
          </a:xfrm>
        </p:spPr>
        <p:txBody>
          <a:bodyPr/>
          <a:lstStyle/>
          <a:p>
            <a:fld id="{162F1D00-BD13-4404-86B0-79703945A0A7}" type="slidenum">
              <a:rPr lang="en-US" smtClean="0"/>
              <a:t>‹#›</a:t>
            </a:fld>
            <a:endParaRPr lang="en-US"/>
          </a:p>
        </p:txBody>
      </p:sp>
      <p:sp>
        <p:nvSpPr>
          <p:cNvPr id="8" name="TextBox 7"/>
          <p:cNvSpPr txBox="1"/>
          <p:nvPr/>
        </p:nvSpPr>
        <p:spPr>
          <a:xfrm>
            <a:off x="2003612" y="3110754"/>
            <a:ext cx="260909" cy="615553"/>
          </a:xfrm>
          <a:prstGeom prst="rect">
            <a:avLst/>
          </a:prstGeom>
          <a:noFill/>
        </p:spPr>
        <p:txBody>
          <a:bodyPr wrap="square" lIns="0" tIns="0" rIns="0" bIns="0" rtlCol="0">
            <a:spAutoFit/>
          </a:bodyPr>
          <a:lstStyle/>
          <a:p>
            <a:r>
              <a:rPr sz="4000" b="1">
                <a:solidFill>
                  <a:schemeClr val="accent1">
                    <a:lumMod val="60000"/>
                    <a:lumOff val="40000"/>
                  </a:schemeClr>
                </a:solidFill>
              </a:rPr>
              <a:t>+</a:t>
            </a:r>
          </a:p>
        </p:txBody>
      </p:sp>
      <p:sp>
        <p:nvSpPr>
          <p:cNvPr id="9" name="Rectangle 8"/>
          <p:cNvSpPr/>
          <p:nvPr/>
        </p:nvSpPr>
        <p:spPr>
          <a:xfrm>
            <a:off x="285750" y="228600"/>
            <a:ext cx="212725" cy="634523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Tree>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xmlns:p14="http://schemas.microsoft.com/office/powerpoint/2010/mai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Two Content">
    <p:spTree>
      <p:nvGrpSpPr>
        <p:cNvPr id="1" name=""/>
        <p:cNvGrpSpPr/>
        <p:nvPr/>
      </p:nvGrpSpPr>
      <p:grpSpPr>
        <a:xfrm>
          <a:off x="0" y="0"/>
          <a:ext cx="0" cy="0"/>
          <a:chOff x="0" y="0"/>
          <a:chExt cx="0" cy="0"/>
        </a:xfrm>
      </p:grpSpPr>
      <p:sp>
        <p:nvSpPr>
          <p:cNvPr id="11" name="Rectangle 10"/>
          <p:cNvSpPr/>
          <p:nvPr/>
        </p:nvSpPr>
        <p:spPr>
          <a:xfrm>
            <a:off x="8210550" y="282574"/>
            <a:ext cx="642097" cy="1600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2" name="Rectangle 11"/>
          <p:cNvSpPr/>
          <p:nvPr/>
        </p:nvSpPr>
        <p:spPr>
          <a:xfrm>
            <a:off x="8068235" y="282574"/>
            <a:ext cx="91440" cy="16002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TextBox 9"/>
          <p:cNvSpPr txBox="1"/>
          <p:nvPr/>
        </p:nvSpPr>
        <p:spPr>
          <a:xfrm>
            <a:off x="223185" y="228600"/>
            <a:ext cx="260909" cy="553998"/>
          </a:xfrm>
          <a:prstGeom prst="rect">
            <a:avLst/>
          </a:prstGeom>
          <a:noFill/>
        </p:spPr>
        <p:txBody>
          <a:bodyPr wrap="square" lIns="0" tIns="0" rIns="0" bIns="0" rtlCol="0">
            <a:spAutoFit/>
          </a:bodyPr>
          <a:lstStyle/>
          <a:p>
            <a:r>
              <a:rPr sz="3600" b="1">
                <a:solidFill>
                  <a:schemeClr val="accent1">
                    <a:lumMod val="60000"/>
                    <a:lumOff val="40000"/>
                  </a:schemeClr>
                </a:solidFill>
              </a:rPr>
              <a:t>+</a:t>
            </a:r>
          </a:p>
        </p:txBody>
      </p:sp>
      <p:sp>
        <p:nvSpPr>
          <p:cNvPr id="2" name="Title 1"/>
          <p:cNvSpPr>
            <a:spLocks noGrp="1"/>
          </p:cNvSpPr>
          <p:nvPr>
            <p:ph type="title"/>
          </p:nvPr>
        </p:nvSpPr>
        <p:spPr/>
        <p:txBody>
          <a:bodyPr/>
          <a:lstStyle/>
          <a:p>
            <a:r>
              <a:rPr lang="cs-CZ" smtClean="0"/>
              <a:t>Click to edit Master title style</a:t>
            </a:r>
            <a:endParaRPr/>
          </a:p>
        </p:txBody>
      </p:sp>
      <p:sp>
        <p:nvSpPr>
          <p:cNvPr id="3" name="Content Placeholder 2"/>
          <p:cNvSpPr>
            <a:spLocks noGrp="1"/>
          </p:cNvSpPr>
          <p:nvPr>
            <p:ph sz="half" idx="1"/>
          </p:nvPr>
        </p:nvSpPr>
        <p:spPr>
          <a:xfrm>
            <a:off x="498518" y="1985963"/>
            <a:ext cx="3657600" cy="414020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cs-CZ" smtClean="0"/>
              <a:t>Click to edit Master text styles</a:t>
            </a:r>
          </a:p>
          <a:p>
            <a:pPr lvl="1"/>
            <a:r>
              <a:rPr lang="cs-CZ" smtClean="0"/>
              <a:t>Second level</a:t>
            </a:r>
          </a:p>
          <a:p>
            <a:pPr lvl="2"/>
            <a:r>
              <a:rPr lang="cs-CZ" smtClean="0"/>
              <a:t>Third level</a:t>
            </a:r>
          </a:p>
          <a:p>
            <a:pPr lvl="3"/>
            <a:r>
              <a:rPr lang="cs-CZ" smtClean="0"/>
              <a:t>Fourth level</a:t>
            </a:r>
          </a:p>
          <a:p>
            <a:pPr lvl="4"/>
            <a:r>
              <a:rPr lang="cs-CZ" smtClean="0"/>
              <a:t>Fifth level</a:t>
            </a:r>
            <a:endParaRPr dirty="0"/>
          </a:p>
        </p:txBody>
      </p:sp>
      <p:sp>
        <p:nvSpPr>
          <p:cNvPr id="4" name="Content Placeholder 3"/>
          <p:cNvSpPr>
            <a:spLocks noGrp="1"/>
          </p:cNvSpPr>
          <p:nvPr>
            <p:ph sz="half" idx="2"/>
          </p:nvPr>
        </p:nvSpPr>
        <p:spPr>
          <a:xfrm>
            <a:off x="4399878" y="1985963"/>
            <a:ext cx="3657600" cy="414020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cs-CZ" smtClean="0"/>
              <a:t>Click to edit Master text styles</a:t>
            </a:r>
          </a:p>
          <a:p>
            <a:pPr lvl="1"/>
            <a:r>
              <a:rPr lang="cs-CZ" smtClean="0"/>
              <a:t>Second level</a:t>
            </a:r>
          </a:p>
          <a:p>
            <a:pPr lvl="2"/>
            <a:r>
              <a:rPr lang="cs-CZ" smtClean="0"/>
              <a:t>Third level</a:t>
            </a:r>
          </a:p>
          <a:p>
            <a:pPr lvl="3"/>
            <a:r>
              <a:rPr lang="cs-CZ" smtClean="0"/>
              <a:t>Fourth level</a:t>
            </a:r>
          </a:p>
          <a:p>
            <a:pPr lvl="4"/>
            <a:r>
              <a:rPr lang="cs-CZ" smtClean="0"/>
              <a:t>Fifth level</a:t>
            </a:r>
            <a:endParaRPr dirty="0"/>
          </a:p>
        </p:txBody>
      </p:sp>
      <p:sp>
        <p:nvSpPr>
          <p:cNvPr id="5" name="Date Placeholder 4"/>
          <p:cNvSpPr>
            <a:spLocks noGrp="1"/>
          </p:cNvSpPr>
          <p:nvPr>
            <p:ph type="dt" sz="half" idx="10"/>
          </p:nvPr>
        </p:nvSpPr>
        <p:spPr/>
        <p:txBody>
          <a:bodyPr/>
          <a:lstStyle/>
          <a:p>
            <a:fld id="{D728701E-CAF4-4159-9B3E-41C86DFFA30D}" type="datetimeFigureOut">
              <a:rPr lang="en-US" smtClean="0"/>
              <a:t>31.08.13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62F1D00-BD13-4404-86B0-79703945A0A7}" type="slidenum">
              <a:rPr lang="en-US" smtClean="0"/>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xmlns:p14="http://schemas.microsoft.com/office/powerpoint/2010/mai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10" name="Rectangle 9"/>
          <p:cNvSpPr/>
          <p:nvPr/>
        </p:nvSpPr>
        <p:spPr>
          <a:xfrm>
            <a:off x="8166847" y="282574"/>
            <a:ext cx="685800" cy="1600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2" name="TextBox 11"/>
          <p:cNvSpPr txBox="1"/>
          <p:nvPr/>
        </p:nvSpPr>
        <p:spPr>
          <a:xfrm>
            <a:off x="223185" y="228600"/>
            <a:ext cx="260909" cy="553998"/>
          </a:xfrm>
          <a:prstGeom prst="rect">
            <a:avLst/>
          </a:prstGeom>
          <a:noFill/>
        </p:spPr>
        <p:txBody>
          <a:bodyPr wrap="square" lIns="0" tIns="0" rIns="0" bIns="0" rtlCol="0">
            <a:spAutoFit/>
          </a:bodyPr>
          <a:lstStyle/>
          <a:p>
            <a:r>
              <a:rPr sz="3600" b="1">
                <a:solidFill>
                  <a:schemeClr val="accent1">
                    <a:lumMod val="60000"/>
                    <a:lumOff val="40000"/>
                  </a:schemeClr>
                </a:solidFill>
              </a:rPr>
              <a:t>+</a:t>
            </a:r>
          </a:p>
        </p:txBody>
      </p:sp>
      <p:sp>
        <p:nvSpPr>
          <p:cNvPr id="2" name="Title 1"/>
          <p:cNvSpPr>
            <a:spLocks noGrp="1"/>
          </p:cNvSpPr>
          <p:nvPr>
            <p:ph type="title"/>
          </p:nvPr>
        </p:nvSpPr>
        <p:spPr/>
        <p:txBody>
          <a:bodyPr/>
          <a:lstStyle>
            <a:lvl1pPr>
              <a:defRPr/>
            </a:lvl1pPr>
          </a:lstStyle>
          <a:p>
            <a:r>
              <a:rPr lang="cs-CZ" smtClean="0"/>
              <a:t>Click to edit Master title style</a:t>
            </a:r>
            <a:endParaRPr/>
          </a:p>
        </p:txBody>
      </p:sp>
      <p:sp>
        <p:nvSpPr>
          <p:cNvPr id="4" name="Content Placeholder 3"/>
          <p:cNvSpPr>
            <a:spLocks noGrp="1"/>
          </p:cNvSpPr>
          <p:nvPr>
            <p:ph sz="half" idx="2"/>
          </p:nvPr>
        </p:nvSpPr>
        <p:spPr>
          <a:xfrm>
            <a:off x="497541" y="2447365"/>
            <a:ext cx="3657600" cy="3678797"/>
          </a:xfrm>
        </p:spPr>
        <p:txBody>
          <a:bodyPr>
            <a:normAutofit/>
          </a:bodyPr>
          <a:lstStyle>
            <a:lvl1pPr>
              <a:defRPr sz="18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cs-CZ" smtClean="0"/>
              <a:t>Click to edit Master text styles</a:t>
            </a:r>
          </a:p>
          <a:p>
            <a:pPr lvl="1"/>
            <a:r>
              <a:rPr lang="cs-CZ" smtClean="0"/>
              <a:t>Second level</a:t>
            </a:r>
          </a:p>
          <a:p>
            <a:pPr lvl="2"/>
            <a:r>
              <a:rPr lang="cs-CZ" smtClean="0"/>
              <a:t>Third level</a:t>
            </a:r>
          </a:p>
          <a:p>
            <a:pPr lvl="3"/>
            <a:r>
              <a:rPr lang="cs-CZ" smtClean="0"/>
              <a:t>Fourth level</a:t>
            </a:r>
          </a:p>
          <a:p>
            <a:pPr lvl="4"/>
            <a:r>
              <a:rPr lang="cs-CZ" smtClean="0"/>
              <a:t>Fifth level</a:t>
            </a:r>
            <a:endParaRPr dirty="0"/>
          </a:p>
        </p:txBody>
      </p:sp>
      <p:sp>
        <p:nvSpPr>
          <p:cNvPr id="6" name="Content Placeholder 5"/>
          <p:cNvSpPr>
            <a:spLocks noGrp="1"/>
          </p:cNvSpPr>
          <p:nvPr>
            <p:ph sz="quarter" idx="4"/>
          </p:nvPr>
        </p:nvSpPr>
        <p:spPr>
          <a:xfrm>
            <a:off x="4399878" y="2447365"/>
            <a:ext cx="3657600" cy="3678797"/>
          </a:xfrm>
        </p:spPr>
        <p:txBody>
          <a:bodyPr>
            <a:normAutofit/>
          </a:bodyPr>
          <a:lstStyle>
            <a:lvl1pPr>
              <a:defRPr sz="18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cs-CZ" smtClean="0"/>
              <a:t>Click to edit Master text styles</a:t>
            </a:r>
          </a:p>
          <a:p>
            <a:pPr lvl="1"/>
            <a:r>
              <a:rPr lang="cs-CZ" smtClean="0"/>
              <a:t>Second level</a:t>
            </a:r>
          </a:p>
          <a:p>
            <a:pPr lvl="2"/>
            <a:r>
              <a:rPr lang="cs-CZ" smtClean="0"/>
              <a:t>Third level</a:t>
            </a:r>
          </a:p>
          <a:p>
            <a:pPr lvl="3"/>
            <a:r>
              <a:rPr lang="cs-CZ" smtClean="0"/>
              <a:t>Fourth level</a:t>
            </a:r>
          </a:p>
          <a:p>
            <a:pPr lvl="4"/>
            <a:r>
              <a:rPr lang="cs-CZ" smtClean="0"/>
              <a:t>Fifth level</a:t>
            </a:r>
            <a:endParaRPr dirty="0"/>
          </a:p>
        </p:txBody>
      </p:sp>
      <p:sp>
        <p:nvSpPr>
          <p:cNvPr id="7" name="Date Placeholder 6"/>
          <p:cNvSpPr>
            <a:spLocks noGrp="1"/>
          </p:cNvSpPr>
          <p:nvPr>
            <p:ph type="dt" sz="half" idx="10"/>
          </p:nvPr>
        </p:nvSpPr>
        <p:spPr/>
        <p:txBody>
          <a:bodyPr/>
          <a:lstStyle/>
          <a:p>
            <a:fld id="{D728701E-CAF4-4159-9B3E-41C86DFFA30D}" type="datetimeFigureOut">
              <a:rPr lang="en-US" smtClean="0"/>
              <a:t>31.08.13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62F1D00-BD13-4404-86B0-79703945A0A7}" type="slidenum">
              <a:rPr lang="en-US" smtClean="0"/>
              <a:t>‹#›</a:t>
            </a:fld>
            <a:endParaRPr lang="en-US"/>
          </a:p>
        </p:txBody>
      </p:sp>
      <p:sp>
        <p:nvSpPr>
          <p:cNvPr id="3" name="Text Placeholder 2"/>
          <p:cNvSpPr>
            <a:spLocks noGrp="1"/>
          </p:cNvSpPr>
          <p:nvPr>
            <p:ph type="body" idx="1"/>
          </p:nvPr>
        </p:nvSpPr>
        <p:spPr>
          <a:xfrm>
            <a:off x="497541" y="2070847"/>
            <a:ext cx="3657600" cy="322729"/>
          </a:xfrm>
          <a:prstGeom prst="rect">
            <a:avLst/>
          </a:prstGeom>
          <a:solidFill>
            <a:schemeClr val="accent3"/>
          </a:solidFill>
        </p:spPr>
        <p:txBody>
          <a:bodyPr tIns="0" bIns="0" anchor="ctr" anchorCtr="0">
            <a:noAutofit/>
          </a:bodyPr>
          <a:lstStyle>
            <a:lvl1pPr marL="0" indent="0" algn="ctr">
              <a:spcBef>
                <a:spcPts val="0"/>
              </a:spcBef>
              <a:buNone/>
              <a:defRPr sz="1800" b="0">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Click to edit Master text styles</a:t>
            </a:r>
          </a:p>
        </p:txBody>
      </p:sp>
      <p:sp>
        <p:nvSpPr>
          <p:cNvPr id="5" name="Text Placeholder 4"/>
          <p:cNvSpPr>
            <a:spLocks noGrp="1"/>
          </p:cNvSpPr>
          <p:nvPr>
            <p:ph type="body" sz="quarter" idx="3"/>
          </p:nvPr>
        </p:nvSpPr>
        <p:spPr>
          <a:xfrm>
            <a:off x="4399878" y="2070847"/>
            <a:ext cx="3657600" cy="322729"/>
          </a:xfrm>
          <a:prstGeom prst="rect">
            <a:avLst/>
          </a:prstGeom>
          <a:solidFill>
            <a:schemeClr val="accent3">
              <a:lumMod val="60000"/>
              <a:lumOff val="40000"/>
            </a:schemeClr>
          </a:solidFill>
        </p:spPr>
        <p:txBody>
          <a:bodyPr tIns="0" bIns="0" anchor="ctr" anchorCtr="0">
            <a:noAutofit/>
          </a:bodyPr>
          <a:lstStyle>
            <a:lvl1pPr marL="0" indent="0" algn="ctr">
              <a:spcBef>
                <a:spcPts val="0"/>
              </a:spcBef>
              <a:buNone/>
              <a:defRPr sz="1800" b="0">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Click to edit Master text styles</a:t>
            </a:r>
          </a:p>
        </p:txBody>
      </p:sp>
    </p:spTree>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xmlns:p14="http://schemas.microsoft.com/office/powerpoint/2010/mai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2 Content, Top and Bottom">
    <p:spTree>
      <p:nvGrpSpPr>
        <p:cNvPr id="1" name=""/>
        <p:cNvGrpSpPr/>
        <p:nvPr/>
      </p:nvGrpSpPr>
      <p:grpSpPr>
        <a:xfrm>
          <a:off x="0" y="0"/>
          <a:ext cx="0" cy="0"/>
          <a:chOff x="0" y="0"/>
          <a:chExt cx="0" cy="0"/>
        </a:xfrm>
      </p:grpSpPr>
      <p:sp>
        <p:nvSpPr>
          <p:cNvPr id="10" name="TextBox 9"/>
          <p:cNvSpPr txBox="1"/>
          <p:nvPr/>
        </p:nvSpPr>
        <p:spPr>
          <a:xfrm>
            <a:off x="223185" y="228600"/>
            <a:ext cx="260909" cy="553998"/>
          </a:xfrm>
          <a:prstGeom prst="rect">
            <a:avLst/>
          </a:prstGeom>
          <a:noFill/>
        </p:spPr>
        <p:txBody>
          <a:bodyPr wrap="square" lIns="0" tIns="0" rIns="0" bIns="0" rtlCol="0">
            <a:spAutoFit/>
          </a:bodyPr>
          <a:lstStyle/>
          <a:p>
            <a:r>
              <a:rPr sz="3600" b="1">
                <a:solidFill>
                  <a:schemeClr val="accent1">
                    <a:lumMod val="60000"/>
                    <a:lumOff val="40000"/>
                  </a:schemeClr>
                </a:solidFill>
              </a:rPr>
              <a:t>+</a:t>
            </a:r>
          </a:p>
        </p:txBody>
      </p:sp>
      <p:sp>
        <p:nvSpPr>
          <p:cNvPr id="2" name="Title 1"/>
          <p:cNvSpPr>
            <a:spLocks noGrp="1"/>
          </p:cNvSpPr>
          <p:nvPr>
            <p:ph type="title"/>
          </p:nvPr>
        </p:nvSpPr>
        <p:spPr/>
        <p:txBody>
          <a:bodyPr/>
          <a:lstStyle/>
          <a:p>
            <a:r>
              <a:rPr lang="cs-CZ" smtClean="0"/>
              <a:t>Click to edit Master title style</a:t>
            </a:r>
            <a:endParaRPr/>
          </a:p>
        </p:txBody>
      </p:sp>
      <p:sp>
        <p:nvSpPr>
          <p:cNvPr id="3" name="Content Placeholder 2"/>
          <p:cNvSpPr>
            <a:spLocks noGrp="1"/>
          </p:cNvSpPr>
          <p:nvPr>
            <p:ph sz="half" idx="1"/>
          </p:nvPr>
        </p:nvSpPr>
        <p:spPr>
          <a:xfrm>
            <a:off x="498517" y="1985963"/>
            <a:ext cx="7569157" cy="196596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cs-CZ" smtClean="0"/>
              <a:t>Click to edit Master text styles</a:t>
            </a:r>
          </a:p>
          <a:p>
            <a:pPr lvl="1"/>
            <a:r>
              <a:rPr lang="cs-CZ" smtClean="0"/>
              <a:t>Second level</a:t>
            </a:r>
          </a:p>
          <a:p>
            <a:pPr lvl="2"/>
            <a:r>
              <a:rPr lang="cs-CZ" smtClean="0"/>
              <a:t>Third level</a:t>
            </a:r>
          </a:p>
          <a:p>
            <a:pPr lvl="3"/>
            <a:r>
              <a:rPr lang="cs-CZ" smtClean="0"/>
              <a:t>Fourth level</a:t>
            </a:r>
          </a:p>
          <a:p>
            <a:pPr lvl="4"/>
            <a:r>
              <a:rPr lang="cs-CZ" smtClean="0"/>
              <a:t>Fifth level</a:t>
            </a:r>
            <a:endParaRPr dirty="0"/>
          </a:p>
        </p:txBody>
      </p:sp>
      <p:sp>
        <p:nvSpPr>
          <p:cNvPr id="5" name="Date Placeholder 4"/>
          <p:cNvSpPr>
            <a:spLocks noGrp="1"/>
          </p:cNvSpPr>
          <p:nvPr>
            <p:ph type="dt" sz="half" idx="10"/>
          </p:nvPr>
        </p:nvSpPr>
        <p:spPr/>
        <p:txBody>
          <a:bodyPr/>
          <a:lstStyle/>
          <a:p>
            <a:fld id="{D728701E-CAF4-4159-9B3E-41C86DFFA30D}" type="datetimeFigureOut">
              <a:rPr lang="en-US" smtClean="0"/>
              <a:t>31.08.13</a:t>
            </a:fld>
            <a:endParaRPr lang="en-US"/>
          </a:p>
        </p:txBody>
      </p:sp>
      <p:sp>
        <p:nvSpPr>
          <p:cNvPr id="6" name="Footer Placeholder 5"/>
          <p:cNvSpPr>
            <a:spLocks noGrp="1"/>
          </p:cNvSpPr>
          <p:nvPr>
            <p:ph type="ftr" sz="quarter" idx="11"/>
          </p:nvPr>
        </p:nvSpPr>
        <p:spPr/>
        <p:txBody>
          <a:bodyPr/>
          <a:lstStyle/>
          <a:p>
            <a:endParaRPr lang="en-US"/>
          </a:p>
        </p:txBody>
      </p:sp>
      <p:sp>
        <p:nvSpPr>
          <p:cNvPr id="13" name="Content Placeholder 2"/>
          <p:cNvSpPr>
            <a:spLocks noGrp="1"/>
          </p:cNvSpPr>
          <p:nvPr>
            <p:ph sz="half" idx="14"/>
          </p:nvPr>
        </p:nvSpPr>
        <p:spPr>
          <a:xfrm>
            <a:off x="498517" y="4164965"/>
            <a:ext cx="7569157" cy="196596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cs-CZ" smtClean="0"/>
              <a:t>Click to edit Master text styles</a:t>
            </a:r>
          </a:p>
          <a:p>
            <a:pPr lvl="1"/>
            <a:r>
              <a:rPr lang="cs-CZ" smtClean="0"/>
              <a:t>Second level</a:t>
            </a:r>
          </a:p>
          <a:p>
            <a:pPr lvl="2"/>
            <a:r>
              <a:rPr lang="cs-CZ" smtClean="0"/>
              <a:t>Third level</a:t>
            </a:r>
          </a:p>
          <a:p>
            <a:pPr lvl="3"/>
            <a:r>
              <a:rPr lang="cs-CZ" smtClean="0"/>
              <a:t>Fourth level</a:t>
            </a:r>
          </a:p>
          <a:p>
            <a:pPr lvl="4"/>
            <a:r>
              <a:rPr lang="cs-CZ" smtClean="0"/>
              <a:t>Fifth level</a:t>
            </a:r>
            <a:endParaRPr dirty="0"/>
          </a:p>
        </p:txBody>
      </p:sp>
      <p:sp>
        <p:nvSpPr>
          <p:cNvPr id="14" name="Rectangle 13"/>
          <p:cNvSpPr/>
          <p:nvPr/>
        </p:nvSpPr>
        <p:spPr>
          <a:xfrm>
            <a:off x="8166847" y="282574"/>
            <a:ext cx="685800" cy="1600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5" name="Slide Number Placeholder 6"/>
          <p:cNvSpPr>
            <a:spLocks noGrp="1"/>
          </p:cNvSpPr>
          <p:nvPr>
            <p:ph type="sldNum" sz="quarter" idx="12"/>
          </p:nvPr>
        </p:nvSpPr>
        <p:spPr>
          <a:xfrm>
            <a:off x="8305800" y="242234"/>
            <a:ext cx="554038" cy="365125"/>
          </a:xfrm>
        </p:spPr>
        <p:txBody>
          <a:bodyPr/>
          <a:lstStyle/>
          <a:p>
            <a:fld id="{162F1D00-BD13-4404-86B0-79703945A0A7}" type="slidenum">
              <a:rPr lang="en-US" smtClean="0"/>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xmlns:p14="http://schemas.microsoft.com/office/powerpoint/2010/mai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3 Content">
    <p:spTree>
      <p:nvGrpSpPr>
        <p:cNvPr id="1" name=""/>
        <p:cNvGrpSpPr/>
        <p:nvPr/>
      </p:nvGrpSpPr>
      <p:grpSpPr>
        <a:xfrm>
          <a:off x="0" y="0"/>
          <a:ext cx="0" cy="0"/>
          <a:chOff x="0" y="0"/>
          <a:chExt cx="0" cy="0"/>
        </a:xfrm>
      </p:grpSpPr>
      <p:sp>
        <p:nvSpPr>
          <p:cNvPr id="8" name="Rectangle 7"/>
          <p:cNvSpPr/>
          <p:nvPr/>
        </p:nvSpPr>
        <p:spPr>
          <a:xfrm>
            <a:off x="8166847" y="282574"/>
            <a:ext cx="685800" cy="1600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TextBox 9"/>
          <p:cNvSpPr txBox="1"/>
          <p:nvPr/>
        </p:nvSpPr>
        <p:spPr>
          <a:xfrm>
            <a:off x="223185" y="228600"/>
            <a:ext cx="260909" cy="553998"/>
          </a:xfrm>
          <a:prstGeom prst="rect">
            <a:avLst/>
          </a:prstGeom>
          <a:noFill/>
        </p:spPr>
        <p:txBody>
          <a:bodyPr wrap="square" lIns="0" tIns="0" rIns="0" bIns="0" rtlCol="0">
            <a:spAutoFit/>
          </a:bodyPr>
          <a:lstStyle/>
          <a:p>
            <a:r>
              <a:rPr sz="3600" b="1">
                <a:solidFill>
                  <a:schemeClr val="accent1">
                    <a:lumMod val="60000"/>
                    <a:lumOff val="40000"/>
                  </a:schemeClr>
                </a:solidFill>
              </a:rPr>
              <a:t>+</a:t>
            </a:r>
          </a:p>
        </p:txBody>
      </p:sp>
      <p:sp>
        <p:nvSpPr>
          <p:cNvPr id="2" name="Title 1"/>
          <p:cNvSpPr>
            <a:spLocks noGrp="1"/>
          </p:cNvSpPr>
          <p:nvPr>
            <p:ph type="title"/>
          </p:nvPr>
        </p:nvSpPr>
        <p:spPr/>
        <p:txBody>
          <a:bodyPr/>
          <a:lstStyle/>
          <a:p>
            <a:r>
              <a:rPr lang="cs-CZ" smtClean="0"/>
              <a:t>Click to edit Master title style</a:t>
            </a:r>
            <a:endParaRPr/>
          </a:p>
        </p:txBody>
      </p:sp>
      <p:sp>
        <p:nvSpPr>
          <p:cNvPr id="3" name="Content Placeholder 2"/>
          <p:cNvSpPr>
            <a:spLocks noGrp="1"/>
          </p:cNvSpPr>
          <p:nvPr>
            <p:ph sz="half" idx="1"/>
          </p:nvPr>
        </p:nvSpPr>
        <p:spPr>
          <a:xfrm>
            <a:off x="4410075" y="1985963"/>
            <a:ext cx="3657600" cy="196596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cs-CZ" smtClean="0"/>
              <a:t>Click to edit Master text styles</a:t>
            </a:r>
          </a:p>
          <a:p>
            <a:pPr lvl="1"/>
            <a:r>
              <a:rPr lang="cs-CZ" smtClean="0"/>
              <a:t>Second level</a:t>
            </a:r>
          </a:p>
          <a:p>
            <a:pPr lvl="2"/>
            <a:r>
              <a:rPr lang="cs-CZ" smtClean="0"/>
              <a:t>Third level</a:t>
            </a:r>
          </a:p>
          <a:p>
            <a:pPr lvl="3"/>
            <a:r>
              <a:rPr lang="cs-CZ" smtClean="0"/>
              <a:t>Fourth level</a:t>
            </a:r>
          </a:p>
          <a:p>
            <a:pPr lvl="4"/>
            <a:r>
              <a:rPr lang="cs-CZ" smtClean="0"/>
              <a:t>Fifth level</a:t>
            </a:r>
            <a:endParaRPr dirty="0"/>
          </a:p>
        </p:txBody>
      </p:sp>
      <p:sp>
        <p:nvSpPr>
          <p:cNvPr id="5" name="Date Placeholder 4"/>
          <p:cNvSpPr>
            <a:spLocks noGrp="1"/>
          </p:cNvSpPr>
          <p:nvPr>
            <p:ph type="dt" sz="half" idx="10"/>
          </p:nvPr>
        </p:nvSpPr>
        <p:spPr/>
        <p:txBody>
          <a:bodyPr/>
          <a:lstStyle/>
          <a:p>
            <a:fld id="{D728701E-CAF4-4159-9B3E-41C86DFFA30D}" type="datetimeFigureOut">
              <a:rPr lang="en-US" smtClean="0"/>
              <a:t>31.08.13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62F1D00-BD13-4404-86B0-79703945A0A7}" type="slidenum">
              <a:rPr lang="en-US" smtClean="0"/>
              <a:t>‹#›</a:t>
            </a:fld>
            <a:endParaRPr lang="en-US"/>
          </a:p>
        </p:txBody>
      </p:sp>
      <p:sp>
        <p:nvSpPr>
          <p:cNvPr id="11" name="Content Placeholder 2"/>
          <p:cNvSpPr>
            <a:spLocks noGrp="1"/>
          </p:cNvSpPr>
          <p:nvPr>
            <p:ph sz="half" idx="15"/>
          </p:nvPr>
        </p:nvSpPr>
        <p:spPr>
          <a:xfrm>
            <a:off x="498518" y="1985963"/>
            <a:ext cx="3657600" cy="414020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cs-CZ" smtClean="0"/>
              <a:t>Click to edit Master text styles</a:t>
            </a:r>
          </a:p>
          <a:p>
            <a:pPr lvl="1"/>
            <a:r>
              <a:rPr lang="cs-CZ" smtClean="0"/>
              <a:t>Second level</a:t>
            </a:r>
          </a:p>
          <a:p>
            <a:pPr lvl="2"/>
            <a:r>
              <a:rPr lang="cs-CZ" smtClean="0"/>
              <a:t>Third level</a:t>
            </a:r>
          </a:p>
          <a:p>
            <a:pPr lvl="3"/>
            <a:r>
              <a:rPr lang="cs-CZ" smtClean="0"/>
              <a:t>Fourth level</a:t>
            </a:r>
          </a:p>
          <a:p>
            <a:pPr lvl="4"/>
            <a:r>
              <a:rPr lang="cs-CZ" smtClean="0"/>
              <a:t>Fifth level</a:t>
            </a:r>
            <a:endParaRPr dirty="0"/>
          </a:p>
        </p:txBody>
      </p:sp>
      <p:sp>
        <p:nvSpPr>
          <p:cNvPr id="13" name="Content Placeholder 2"/>
          <p:cNvSpPr>
            <a:spLocks noGrp="1"/>
          </p:cNvSpPr>
          <p:nvPr>
            <p:ph sz="half" idx="16"/>
          </p:nvPr>
        </p:nvSpPr>
        <p:spPr>
          <a:xfrm>
            <a:off x="4410075" y="4169664"/>
            <a:ext cx="3657600" cy="196596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cs-CZ" smtClean="0"/>
              <a:t>Click to edit Master text styles</a:t>
            </a:r>
          </a:p>
          <a:p>
            <a:pPr lvl="1"/>
            <a:r>
              <a:rPr lang="cs-CZ" smtClean="0"/>
              <a:t>Second level</a:t>
            </a:r>
          </a:p>
          <a:p>
            <a:pPr lvl="2"/>
            <a:r>
              <a:rPr lang="cs-CZ" smtClean="0"/>
              <a:t>Third level</a:t>
            </a:r>
          </a:p>
          <a:p>
            <a:pPr lvl="3"/>
            <a:r>
              <a:rPr lang="cs-CZ" smtClean="0"/>
              <a:t>Fourth level</a:t>
            </a:r>
          </a:p>
          <a:p>
            <a:pPr lvl="4"/>
            <a:r>
              <a:rPr lang="cs-CZ" smtClean="0"/>
              <a:t>Fifth level</a:t>
            </a:r>
            <a:endParaRPr dirty="0"/>
          </a:p>
        </p:txBody>
      </p:sp>
    </p:spTree>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xmlns:p14="http://schemas.microsoft.com/office/powerpoint/2010/main" spd="slow">
        <p:fade/>
      </p:transition>
    </mc:Fallback>
  </mc:AlternateContent>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20" Type="http://schemas.openxmlformats.org/officeDocument/2006/relationships/slideLayout" Target="../slideLayouts/slideLayout20.xml"/><Relationship Id="rId21" Type="http://schemas.openxmlformats.org/officeDocument/2006/relationships/theme" Target="../theme/theme1.xml"/><Relationship Id="rId10" Type="http://schemas.openxmlformats.org/officeDocument/2006/relationships/slideLayout" Target="../slideLayouts/slideLayout10.xml"/><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slideLayout" Target="../slideLayouts/slideLayout15.xml"/><Relationship Id="rId16" Type="http://schemas.openxmlformats.org/officeDocument/2006/relationships/slideLayout" Target="../slideLayouts/slideLayout16.xml"/><Relationship Id="rId17" Type="http://schemas.openxmlformats.org/officeDocument/2006/relationships/slideLayout" Target="../slideLayouts/slideLayout17.xml"/><Relationship Id="rId18" Type="http://schemas.openxmlformats.org/officeDocument/2006/relationships/slideLayout" Target="../slideLayouts/slideLayout18.xml"/><Relationship Id="rId19" Type="http://schemas.openxmlformats.org/officeDocument/2006/relationships/slideLayout" Target="../slideLayouts/slideLayout19.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98474" y="484094"/>
            <a:ext cx="7556313" cy="1116106"/>
          </a:xfrm>
          <a:prstGeom prst="rect">
            <a:avLst/>
          </a:prstGeom>
        </p:spPr>
        <p:txBody>
          <a:bodyPr vert="horz" lIns="91440" tIns="45720" rIns="91440" bIns="45720" rtlCol="0" anchor="t" anchorCtr="0">
            <a:noAutofit/>
          </a:bodyPr>
          <a:lstStyle/>
          <a:p>
            <a:r>
              <a:rPr lang="cs-CZ" smtClean="0"/>
              <a:t>Click to edit Master title style</a:t>
            </a:r>
            <a:endParaRPr/>
          </a:p>
        </p:txBody>
      </p:sp>
      <p:sp>
        <p:nvSpPr>
          <p:cNvPr id="3" name="Text Placeholder 2"/>
          <p:cNvSpPr>
            <a:spLocks noGrp="1"/>
          </p:cNvSpPr>
          <p:nvPr>
            <p:ph type="body" idx="1"/>
          </p:nvPr>
        </p:nvSpPr>
        <p:spPr>
          <a:xfrm>
            <a:off x="498474" y="1981200"/>
            <a:ext cx="7556313" cy="4144963"/>
          </a:xfrm>
          <a:prstGeom prst="rect">
            <a:avLst/>
          </a:prstGeom>
        </p:spPr>
        <p:txBody>
          <a:bodyPr vert="horz" lIns="91440" tIns="45720" rIns="91440" bIns="45720" rtlCol="0">
            <a:normAutofit/>
          </a:bodyPr>
          <a:lstStyle/>
          <a:p>
            <a:pPr lvl="0"/>
            <a:r>
              <a:rPr lang="cs-CZ" smtClean="0"/>
              <a:t>Click to edit Master text styles</a:t>
            </a:r>
          </a:p>
          <a:p>
            <a:pPr lvl="1"/>
            <a:r>
              <a:rPr lang="cs-CZ" smtClean="0"/>
              <a:t>Second level</a:t>
            </a:r>
          </a:p>
          <a:p>
            <a:pPr lvl="2"/>
            <a:r>
              <a:rPr lang="cs-CZ" smtClean="0"/>
              <a:t>Third level</a:t>
            </a:r>
          </a:p>
          <a:p>
            <a:pPr lvl="3"/>
            <a:r>
              <a:rPr lang="cs-CZ" smtClean="0"/>
              <a:t>Fourth level</a:t>
            </a:r>
          </a:p>
          <a:p>
            <a:pPr lvl="4"/>
            <a:r>
              <a:rPr lang="cs-CZ" smtClean="0"/>
              <a:t>Fifth level</a:t>
            </a:r>
            <a:endParaRPr dirty="0"/>
          </a:p>
        </p:txBody>
      </p:sp>
      <p:sp>
        <p:nvSpPr>
          <p:cNvPr id="4" name="Date Placeholder 3"/>
          <p:cNvSpPr>
            <a:spLocks noGrp="1"/>
          </p:cNvSpPr>
          <p:nvPr>
            <p:ph type="dt" sz="half" idx="2"/>
          </p:nvPr>
        </p:nvSpPr>
        <p:spPr>
          <a:xfrm>
            <a:off x="6795247" y="6423585"/>
            <a:ext cx="2133600" cy="365125"/>
          </a:xfrm>
          <a:prstGeom prst="rect">
            <a:avLst/>
          </a:prstGeom>
        </p:spPr>
        <p:txBody>
          <a:bodyPr vert="horz" lIns="91440" tIns="45720" rIns="91440" bIns="45720" rtlCol="0" anchor="ctr"/>
          <a:lstStyle>
            <a:lvl1pPr algn="r">
              <a:defRPr sz="1100">
                <a:solidFill>
                  <a:schemeClr val="tx1">
                    <a:lumMod val="65000"/>
                    <a:lumOff val="35000"/>
                  </a:schemeClr>
                </a:solidFill>
              </a:defRPr>
            </a:lvl1pPr>
          </a:lstStyle>
          <a:p>
            <a:fld id="{D728701E-CAF4-4159-9B3E-41C86DFFA30D}" type="datetimeFigureOut">
              <a:rPr lang="en-US" smtClean="0"/>
              <a:t>31.08.13</a:t>
            </a:fld>
            <a:endParaRPr lang="en-US"/>
          </a:p>
        </p:txBody>
      </p:sp>
      <p:sp>
        <p:nvSpPr>
          <p:cNvPr id="5" name="Footer Placeholder 4"/>
          <p:cNvSpPr>
            <a:spLocks noGrp="1"/>
          </p:cNvSpPr>
          <p:nvPr>
            <p:ph type="ftr" sz="quarter" idx="3"/>
          </p:nvPr>
        </p:nvSpPr>
        <p:spPr>
          <a:xfrm>
            <a:off x="201706" y="6423585"/>
            <a:ext cx="6122894" cy="365125"/>
          </a:xfrm>
          <a:prstGeom prst="rect">
            <a:avLst/>
          </a:prstGeom>
        </p:spPr>
        <p:txBody>
          <a:bodyPr vert="horz" lIns="91440" tIns="45720" rIns="91440" bIns="45720" rtlCol="0" anchor="ctr"/>
          <a:lstStyle>
            <a:lvl1pPr algn="l">
              <a:defRPr sz="1100">
                <a:solidFill>
                  <a:schemeClr val="tx1">
                    <a:lumMod val="65000"/>
                    <a:lumOff val="35000"/>
                  </a:schemeClr>
                </a:solidFill>
              </a:defRPr>
            </a:lvl1pPr>
          </a:lstStyle>
          <a:p>
            <a:endParaRPr lang="en-US"/>
          </a:p>
        </p:txBody>
      </p:sp>
      <p:sp>
        <p:nvSpPr>
          <p:cNvPr id="6" name="Slide Number Placeholder 5"/>
          <p:cNvSpPr>
            <a:spLocks noGrp="1"/>
          </p:cNvSpPr>
          <p:nvPr>
            <p:ph type="sldNum" sz="quarter" idx="4"/>
          </p:nvPr>
        </p:nvSpPr>
        <p:spPr>
          <a:xfrm>
            <a:off x="8305800" y="242234"/>
            <a:ext cx="554038" cy="365125"/>
          </a:xfrm>
          <a:prstGeom prst="rect">
            <a:avLst/>
          </a:prstGeom>
        </p:spPr>
        <p:txBody>
          <a:bodyPr vert="horz" lIns="91440" tIns="45720" rIns="91440" bIns="45720" rtlCol="0" anchor="ctr"/>
          <a:lstStyle>
            <a:lvl1pPr algn="r">
              <a:defRPr sz="1400">
                <a:solidFill>
                  <a:schemeClr val="bg1"/>
                </a:solidFill>
              </a:defRPr>
            </a:lvl1pPr>
          </a:lstStyle>
          <a:p>
            <a:fld id="{162F1D00-BD13-4404-86B0-79703945A0A7}"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 id="2147483678" r:id="rId18"/>
    <p:sldLayoutId id="2147483679" r:id="rId19"/>
    <p:sldLayoutId id="2147483680" r:id="rId20"/>
  </p:sldLayoutIdLst>
  <mc:AlternateContent xmlns:mc="http://schemas.openxmlformats.org/markup-compatibility/2006" xmlns:p14="http://schemas.microsoft.com/office/powerpoint/2010/main">
    <mc:Choice Requires="p14">
      <p:transition spd="slow" p14:dur="3400">
        <p14:reveal/>
      </p:transition>
    </mc:Choice>
    <mc:Fallback xmlns="">
      <p:transition xmlns:p14="http://schemas.microsoft.com/office/powerpoint/2010/main" spd="slow">
        <p:fade/>
      </p:transition>
    </mc:Fallback>
  </mc:AlternateContent>
  <p:txStyles>
    <p:titleStyle>
      <a:lvl1pPr algn="l" defTabSz="914400" rtl="0" eaLnBrk="1" latinLnBrk="0" hangingPunct="1">
        <a:spcBef>
          <a:spcPct val="0"/>
        </a:spcBef>
        <a:buNone/>
        <a:defRPr sz="3600" b="0" kern="1200">
          <a:solidFill>
            <a:schemeClr val="accent1"/>
          </a:solidFill>
          <a:latin typeface="+mj-lt"/>
          <a:ea typeface="+mj-ea"/>
          <a:cs typeface="+mj-cs"/>
        </a:defRPr>
      </a:lvl1pPr>
    </p:titleStyle>
    <p:bodyStyle>
      <a:lvl1pPr marL="228600" indent="-228600" algn="l" defTabSz="914400" rtl="0" eaLnBrk="1" latinLnBrk="0" hangingPunct="1">
        <a:spcBef>
          <a:spcPts val="2000"/>
        </a:spcBef>
        <a:buClr>
          <a:schemeClr val="accent1"/>
        </a:buClr>
        <a:buSzPct val="75000"/>
        <a:buFont typeface="Wingdings" pitchFamily="2" charset="2"/>
        <a:buChar char="n"/>
        <a:defRPr sz="2000" kern="1200">
          <a:solidFill>
            <a:schemeClr val="tx1">
              <a:lumMod val="65000"/>
              <a:lumOff val="35000"/>
            </a:schemeClr>
          </a:solidFill>
          <a:latin typeface="+mn-lt"/>
          <a:ea typeface="+mn-ea"/>
          <a:cs typeface="+mn-cs"/>
        </a:defRPr>
      </a:lvl1pPr>
      <a:lvl2pPr marL="457200" indent="-228600" algn="l" defTabSz="914400" rtl="0" eaLnBrk="1" latinLnBrk="0" hangingPunct="1">
        <a:spcBef>
          <a:spcPts val="600"/>
        </a:spcBef>
        <a:buClr>
          <a:schemeClr val="accent1">
            <a:lumMod val="60000"/>
            <a:lumOff val="40000"/>
          </a:schemeClr>
        </a:buClr>
        <a:buSzPct val="75000"/>
        <a:buFont typeface="Wingdings" pitchFamily="2" charset="2"/>
        <a:buChar char="n"/>
        <a:defRPr sz="1800" kern="1200">
          <a:solidFill>
            <a:schemeClr val="tx1">
              <a:lumMod val="65000"/>
              <a:lumOff val="35000"/>
            </a:schemeClr>
          </a:solidFill>
          <a:latin typeface="+mn-lt"/>
          <a:ea typeface="+mn-ea"/>
          <a:cs typeface="+mn-cs"/>
        </a:defRPr>
      </a:lvl2pPr>
      <a:lvl3pPr marL="685800" indent="-228600" algn="l" defTabSz="914400" rtl="0" eaLnBrk="1" latinLnBrk="0" hangingPunct="1">
        <a:spcBef>
          <a:spcPts val="600"/>
        </a:spcBef>
        <a:buClr>
          <a:schemeClr val="accent1"/>
        </a:buClr>
        <a:buSzPct val="75000"/>
        <a:buFont typeface="Wingdings" pitchFamily="2" charset="2"/>
        <a:buChar char="n"/>
        <a:defRPr sz="1800" kern="1200">
          <a:solidFill>
            <a:schemeClr val="tx1">
              <a:lumMod val="65000"/>
              <a:lumOff val="35000"/>
            </a:schemeClr>
          </a:solidFill>
          <a:latin typeface="+mn-lt"/>
          <a:ea typeface="+mn-ea"/>
          <a:cs typeface="+mn-cs"/>
        </a:defRPr>
      </a:lvl3pPr>
      <a:lvl4pPr marL="914400" indent="-228600" algn="l" defTabSz="914400" rtl="0" eaLnBrk="1" latinLnBrk="0" hangingPunct="1">
        <a:spcBef>
          <a:spcPts val="600"/>
        </a:spcBef>
        <a:buClr>
          <a:schemeClr val="accent1">
            <a:lumMod val="60000"/>
            <a:lumOff val="40000"/>
          </a:schemeClr>
        </a:buClr>
        <a:buSzPct val="75000"/>
        <a:buFont typeface="Wingdings" pitchFamily="2" charset="2"/>
        <a:buChar char="n"/>
        <a:defRPr sz="1800" kern="1200">
          <a:solidFill>
            <a:schemeClr val="tx1">
              <a:lumMod val="65000"/>
              <a:lumOff val="35000"/>
            </a:schemeClr>
          </a:solidFill>
          <a:latin typeface="+mn-lt"/>
          <a:ea typeface="+mn-ea"/>
          <a:cs typeface="+mn-cs"/>
        </a:defRPr>
      </a:lvl4pPr>
      <a:lvl5pPr marL="1143000" indent="-228600" algn="l" defTabSz="914400" rtl="0" eaLnBrk="1" latinLnBrk="0" hangingPunct="1">
        <a:spcBef>
          <a:spcPts val="600"/>
        </a:spcBef>
        <a:buClr>
          <a:schemeClr val="accent1"/>
        </a:buClr>
        <a:buSzPct val="75000"/>
        <a:buFont typeface="Wingdings" pitchFamily="2" charset="2"/>
        <a:buChar char="n"/>
        <a:defRPr sz="1800" kern="1200">
          <a:solidFill>
            <a:schemeClr val="tx1">
              <a:lumMod val="65000"/>
              <a:lumOff val="35000"/>
            </a:schemeClr>
          </a:solidFill>
          <a:latin typeface="+mn-lt"/>
          <a:ea typeface="+mn-ea"/>
          <a:cs typeface="+mn-cs"/>
        </a:defRPr>
      </a:lvl5pPr>
      <a:lvl6pPr marL="1377950" indent="-228600" algn="l" defTabSz="914400" rtl="0" eaLnBrk="1" latinLnBrk="0" hangingPunct="1">
        <a:spcBef>
          <a:spcPct val="20000"/>
        </a:spcBef>
        <a:buClr>
          <a:schemeClr val="accent1">
            <a:lumMod val="60000"/>
            <a:lumOff val="40000"/>
          </a:schemeClr>
        </a:buClr>
        <a:buSzPct val="75000"/>
        <a:buFont typeface="Wingdings" pitchFamily="2" charset="2"/>
        <a:buChar char=""/>
        <a:defRPr lang="en-US" sz="1800" kern="1200" dirty="0" smtClean="0">
          <a:solidFill>
            <a:schemeClr val="tx1">
              <a:lumMod val="65000"/>
              <a:lumOff val="35000"/>
            </a:schemeClr>
          </a:solidFill>
          <a:latin typeface="+mn-lt"/>
          <a:ea typeface="+mn-ea"/>
          <a:cs typeface="+mn-cs"/>
        </a:defRPr>
      </a:lvl6pPr>
      <a:lvl7pPr marL="1603375" indent="-228600" algn="l" defTabSz="914400" rtl="0" eaLnBrk="1" latinLnBrk="0" hangingPunct="1">
        <a:spcBef>
          <a:spcPct val="20000"/>
        </a:spcBef>
        <a:buClr>
          <a:schemeClr val="accent1"/>
        </a:buClr>
        <a:buSzPct val="75000"/>
        <a:buFont typeface="Wingdings" pitchFamily="2" charset="2"/>
        <a:buChar char=""/>
        <a:defRPr lang="en-US" sz="1800" kern="1200" baseline="0" dirty="0" smtClean="0">
          <a:solidFill>
            <a:schemeClr val="tx1">
              <a:lumMod val="65000"/>
              <a:lumOff val="35000"/>
            </a:schemeClr>
          </a:solidFill>
          <a:latin typeface="+mn-lt"/>
          <a:ea typeface="+mn-ea"/>
          <a:cs typeface="+mn-cs"/>
        </a:defRPr>
      </a:lvl7pPr>
      <a:lvl8pPr marL="1830388" indent="-228600" algn="l" defTabSz="914400" rtl="0" eaLnBrk="1" latinLnBrk="0" hangingPunct="1">
        <a:spcBef>
          <a:spcPct val="20000"/>
        </a:spcBef>
        <a:buClr>
          <a:schemeClr val="accent1">
            <a:lumMod val="60000"/>
            <a:lumOff val="40000"/>
          </a:schemeClr>
        </a:buClr>
        <a:buSzPct val="75000"/>
        <a:buFont typeface="Wingdings" pitchFamily="2" charset="2"/>
        <a:buChar char=""/>
        <a:defRPr lang="en-US" sz="1800" kern="1200" baseline="0" dirty="0" smtClean="0">
          <a:solidFill>
            <a:schemeClr val="tx1">
              <a:lumMod val="65000"/>
              <a:lumOff val="35000"/>
            </a:schemeClr>
          </a:solidFill>
          <a:latin typeface="+mn-lt"/>
          <a:ea typeface="+mn-ea"/>
          <a:cs typeface="+mn-cs"/>
        </a:defRPr>
      </a:lvl8pPr>
      <a:lvl9pPr marL="2057400" indent="-228600" algn="l" defTabSz="914400" rtl="0" eaLnBrk="1" latinLnBrk="0" hangingPunct="1">
        <a:spcBef>
          <a:spcPct val="20000"/>
        </a:spcBef>
        <a:buClr>
          <a:schemeClr val="accent1"/>
        </a:buClr>
        <a:buSzPct val="75000"/>
        <a:buFont typeface="Wingdings" pitchFamily="2" charset="2"/>
        <a:buChar char=""/>
        <a:defRPr lang="en-US" sz="1800" kern="1200" baseline="0" dirty="0">
          <a:solidFill>
            <a:schemeClr val="tx1">
              <a:lumMod val="65000"/>
              <a:lumOff val="35000"/>
            </a:schemeClr>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5.xml"/><Relationship Id="rId2" Type="http://schemas.openxmlformats.org/officeDocument/2006/relationships/image" Target="../media/image1.jp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5.xml"/><Relationship Id="rId2" Type="http://schemas.openxmlformats.org/officeDocument/2006/relationships/image" Target="../media/image1.jp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5.xml"/><Relationship Id="rId2" Type="http://schemas.openxmlformats.org/officeDocument/2006/relationships/image" Target="../media/image1.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569126" y="4624668"/>
            <a:ext cx="4574874" cy="933450"/>
          </a:xfrm>
        </p:spPr>
        <p:txBody>
          <a:bodyPr>
            <a:noAutofit/>
          </a:bodyPr>
          <a:lstStyle/>
          <a:p>
            <a:r>
              <a:rPr lang="en-US" sz="3800" b="1" dirty="0" err="1" smtClean="0">
                <a:latin typeface="Lucida Grande CE"/>
                <a:cs typeface="Lucida Grande CE"/>
              </a:rPr>
              <a:t>Žena</a:t>
            </a:r>
            <a:r>
              <a:rPr lang="en-US" sz="3800" b="1" dirty="0" smtClean="0">
                <a:latin typeface="Lucida Grande CE"/>
                <a:cs typeface="Lucida Grande CE"/>
              </a:rPr>
              <a:t> a </a:t>
            </a:r>
            <a:r>
              <a:rPr lang="en-US" sz="3800" b="1" dirty="0" err="1" smtClean="0">
                <a:latin typeface="Lucida Grande CE"/>
                <a:cs typeface="Lucida Grande CE"/>
              </a:rPr>
              <a:t>služba</a:t>
            </a:r>
            <a:r>
              <a:rPr lang="en-US" sz="3800" b="1" dirty="0" smtClean="0">
                <a:latin typeface="Lucida Grande CE"/>
                <a:cs typeface="Lucida Grande CE"/>
              </a:rPr>
              <a:t>…</a:t>
            </a:r>
            <a:endParaRPr lang="en-US" sz="3800" b="1" dirty="0">
              <a:latin typeface="Lucida Grande CE"/>
              <a:cs typeface="Lucida Grande CE"/>
            </a:endParaRPr>
          </a:p>
        </p:txBody>
      </p:sp>
      <p:sp>
        <p:nvSpPr>
          <p:cNvPr id="3" name="Subtitle 2"/>
          <p:cNvSpPr>
            <a:spLocks noGrp="1"/>
          </p:cNvSpPr>
          <p:nvPr>
            <p:ph type="subTitle" idx="1"/>
          </p:nvPr>
        </p:nvSpPr>
        <p:spPr/>
        <p:txBody>
          <a:bodyPr/>
          <a:lstStyle/>
          <a:p>
            <a:r>
              <a:rPr lang="en-US" dirty="0" err="1" smtClean="0"/>
              <a:t>Dáška</a:t>
            </a:r>
            <a:r>
              <a:rPr lang="en-US" dirty="0" smtClean="0"/>
              <a:t> </a:t>
            </a:r>
            <a:r>
              <a:rPr lang="en-US" dirty="0" err="1" smtClean="0"/>
              <a:t>Pospíšilová</a:t>
            </a:r>
            <a:r>
              <a:rPr lang="en-US" dirty="0" smtClean="0"/>
              <a:t>, EBED, 1.9.2013</a:t>
            </a:r>
            <a:endParaRPr lang="en-US" dirty="0"/>
          </a:p>
        </p:txBody>
      </p:sp>
    </p:spTree>
    <p:extLst>
      <p:ext uri="{BB962C8B-B14F-4D97-AF65-F5344CB8AC3E}">
        <p14:creationId xmlns:p14="http://schemas.microsoft.com/office/powerpoint/2010/main" val="1941763337"/>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xmlns:p14="http://schemas.microsoft.com/office/powerpoint/2010/main" spd="slow">
        <p:fade/>
      </p:transition>
    </mc:Fallback>
  </mc:AlternateContent>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6505" y="228600"/>
            <a:ext cx="6191157" cy="6247202"/>
          </a:xfrm>
        </p:spPr>
        <p:txBody>
          <a:bodyPr>
            <a:noAutofit/>
          </a:bodyPr>
          <a:lstStyle/>
          <a:p>
            <a:pPr lvl="0"/>
            <a:r>
              <a:rPr lang="cs-CZ" sz="1700" b="1" dirty="0" smtClean="0">
                <a:latin typeface="Lucida Grande CE"/>
                <a:cs typeface="Lucida Grande CE"/>
              </a:rPr>
              <a:t>PRAKTICKY:</a:t>
            </a:r>
            <a:r>
              <a:rPr lang="cs-CZ" sz="1700" dirty="0">
                <a:latin typeface="Lucida Grande CE"/>
                <a:cs typeface="Lucida Grande CE"/>
              </a:rPr>
              <a:t> </a:t>
            </a:r>
            <a:r>
              <a:rPr lang="cs-CZ" sz="1700" b="1" dirty="0" smtClean="0">
                <a:latin typeface="Lucida Grande CE"/>
                <a:cs typeface="Lucida Grande CE"/>
              </a:rPr>
              <a:t>Priscilla</a:t>
            </a:r>
            <a:r>
              <a:rPr lang="cs-CZ" sz="1700" b="1" dirty="0">
                <a:latin typeface="Lucida Grande CE"/>
                <a:cs typeface="Lucida Grande CE"/>
              </a:rPr>
              <a:t>, spolupracovnice na Božím díle</a:t>
            </a:r>
            <a:r>
              <a:rPr lang="cs-CZ" sz="1700" b="1" dirty="0" smtClean="0">
                <a:latin typeface="Lucida Grande CE"/>
                <a:cs typeface="Lucida Grande CE"/>
              </a:rPr>
              <a:t>…</a:t>
            </a:r>
            <a:br>
              <a:rPr lang="cs-CZ" sz="1700" b="1" dirty="0" smtClean="0">
                <a:latin typeface="Lucida Grande CE"/>
                <a:cs typeface="Lucida Grande CE"/>
              </a:rPr>
            </a:br>
            <a:r>
              <a:rPr lang="cs-CZ" sz="1700" dirty="0">
                <a:latin typeface="Lucida Grande CE"/>
                <a:cs typeface="Lucida Grande CE"/>
              </a:rPr>
              <a:t/>
            </a:r>
            <a:br>
              <a:rPr lang="cs-CZ" sz="1700" dirty="0">
                <a:latin typeface="Lucida Grande CE"/>
                <a:cs typeface="Lucida Grande CE"/>
              </a:rPr>
            </a:br>
            <a:r>
              <a:rPr lang="cs-CZ" sz="1700" b="1" dirty="0" smtClean="0">
                <a:latin typeface="Lucida Grande CE"/>
                <a:cs typeface="Lucida Grande CE"/>
              </a:rPr>
              <a:t>Skutky </a:t>
            </a:r>
            <a:r>
              <a:rPr lang="cs-CZ" sz="1700" dirty="0">
                <a:latin typeface="Lucida Grande CE"/>
                <a:cs typeface="Lucida Grande CE"/>
              </a:rPr>
              <a:t>18, 1-4, 18-20, 24-26  </a:t>
            </a:r>
            <a:r>
              <a:rPr lang="cs-CZ" sz="1700" dirty="0" smtClean="0">
                <a:latin typeface="Lucida Grande CE"/>
                <a:cs typeface="Lucida Grande CE"/>
              </a:rPr>
              <a:t/>
            </a:r>
            <a:br>
              <a:rPr lang="cs-CZ" sz="1700" dirty="0" smtClean="0">
                <a:latin typeface="Lucida Grande CE"/>
                <a:cs typeface="Lucida Grande CE"/>
              </a:rPr>
            </a:br>
            <a:r>
              <a:rPr lang="cs-CZ" sz="1700" b="1" dirty="0" smtClean="0">
                <a:latin typeface="Lucida Grande CE"/>
                <a:cs typeface="Lucida Grande CE"/>
              </a:rPr>
              <a:t>Řím</a:t>
            </a:r>
            <a:r>
              <a:rPr lang="cs-CZ" sz="1700" b="1" dirty="0">
                <a:latin typeface="Lucida Grande CE"/>
                <a:cs typeface="Lucida Grande CE"/>
              </a:rPr>
              <a:t>.</a:t>
            </a:r>
            <a:r>
              <a:rPr lang="cs-CZ" sz="1700" dirty="0">
                <a:latin typeface="Lucida Grande CE"/>
                <a:cs typeface="Lucida Grande CE"/>
              </a:rPr>
              <a:t> 16, 3-5  </a:t>
            </a:r>
            <a:r>
              <a:rPr lang="cs-CZ" sz="1700" b="1" dirty="0">
                <a:latin typeface="Lucida Grande CE"/>
                <a:cs typeface="Lucida Grande CE"/>
              </a:rPr>
              <a:t>1. Korintským</a:t>
            </a:r>
            <a:r>
              <a:rPr lang="cs-CZ" sz="1700" dirty="0">
                <a:latin typeface="Lucida Grande CE"/>
                <a:cs typeface="Lucida Grande CE"/>
              </a:rPr>
              <a:t> 16, </a:t>
            </a:r>
            <a:r>
              <a:rPr lang="cs-CZ" sz="1700" dirty="0" smtClean="0">
                <a:latin typeface="Lucida Grande CE"/>
                <a:cs typeface="Lucida Grande CE"/>
              </a:rPr>
              <a:t>19</a:t>
            </a:r>
            <a:br>
              <a:rPr lang="cs-CZ" sz="1700" dirty="0" smtClean="0">
                <a:latin typeface="Lucida Grande CE"/>
                <a:cs typeface="Lucida Grande CE"/>
              </a:rPr>
            </a:br>
            <a:r>
              <a:rPr lang="cs-CZ" sz="1700" dirty="0">
                <a:latin typeface="Lucida Grande CE"/>
                <a:cs typeface="Lucida Grande CE"/>
              </a:rPr>
              <a:t/>
            </a:r>
            <a:br>
              <a:rPr lang="cs-CZ" sz="1700" dirty="0">
                <a:latin typeface="Lucida Grande CE"/>
                <a:cs typeface="Lucida Grande CE"/>
              </a:rPr>
            </a:br>
            <a:r>
              <a:rPr lang="cs-CZ" sz="1700" dirty="0" smtClean="0">
                <a:latin typeface="Lucida Grande CE"/>
                <a:cs typeface="Lucida Grande CE"/>
              </a:rPr>
              <a:t>1) Vyjmenuj </a:t>
            </a:r>
            <a:r>
              <a:rPr lang="cs-CZ" sz="1700" dirty="0">
                <a:latin typeface="Lucida Grande CE"/>
                <a:cs typeface="Lucida Grande CE"/>
              </a:rPr>
              <a:t>všechny sbory, kde Priscilla a její manžel sloužili. Co se z toho dozvídáme o její povaze?</a:t>
            </a:r>
            <a:br>
              <a:rPr lang="cs-CZ" sz="1700" dirty="0">
                <a:latin typeface="Lucida Grande CE"/>
                <a:cs typeface="Lucida Grande CE"/>
              </a:rPr>
            </a:br>
            <a:r>
              <a:rPr lang="cs-CZ" sz="1700" dirty="0" smtClean="0">
                <a:latin typeface="Lucida Grande CE"/>
                <a:cs typeface="Lucida Grande CE"/>
              </a:rPr>
              <a:t/>
            </a:r>
            <a:br>
              <a:rPr lang="cs-CZ" sz="1700" dirty="0" smtClean="0">
                <a:latin typeface="Lucida Grande CE"/>
                <a:cs typeface="Lucida Grande CE"/>
              </a:rPr>
            </a:br>
            <a:r>
              <a:rPr lang="cs-CZ" sz="1700" dirty="0" smtClean="0">
                <a:latin typeface="Lucida Grande CE"/>
                <a:cs typeface="Lucida Grande CE"/>
              </a:rPr>
              <a:t>2) Srovnejte </a:t>
            </a:r>
            <a:r>
              <a:rPr lang="cs-CZ" sz="1700" dirty="0">
                <a:latin typeface="Lucida Grande CE"/>
                <a:cs typeface="Lucida Grande CE"/>
              </a:rPr>
              <a:t>její oddanost evangeliu se Skutky 28, 30-31. Co se ukázalo jako skvělá možnost šíření evangelia?</a:t>
            </a:r>
            <a:br>
              <a:rPr lang="cs-CZ" sz="1700" dirty="0">
                <a:latin typeface="Lucida Grande CE"/>
                <a:cs typeface="Lucida Grande CE"/>
              </a:rPr>
            </a:br>
            <a:r>
              <a:rPr lang="cs-CZ" sz="1700" dirty="0" smtClean="0">
                <a:latin typeface="Lucida Grande CE"/>
                <a:cs typeface="Lucida Grande CE"/>
              </a:rPr>
              <a:t/>
            </a:r>
            <a:br>
              <a:rPr lang="cs-CZ" sz="1700" dirty="0" smtClean="0">
                <a:latin typeface="Lucida Grande CE"/>
                <a:cs typeface="Lucida Grande CE"/>
              </a:rPr>
            </a:br>
            <a:r>
              <a:rPr lang="cs-CZ" sz="1700" dirty="0" smtClean="0">
                <a:latin typeface="Lucida Grande CE"/>
                <a:cs typeface="Lucida Grande CE"/>
              </a:rPr>
              <a:t>3) Prostudujte </a:t>
            </a:r>
            <a:r>
              <a:rPr lang="cs-CZ" sz="1700" dirty="0">
                <a:latin typeface="Lucida Grande CE"/>
                <a:cs typeface="Lucida Grande CE"/>
              </a:rPr>
              <a:t>si její setkání s </a:t>
            </a:r>
            <a:r>
              <a:rPr lang="cs-CZ" sz="1700" dirty="0" smtClean="0">
                <a:latin typeface="Lucida Grande CE"/>
                <a:cs typeface="Lucida Grande CE"/>
              </a:rPr>
              <a:t>Apollem </a:t>
            </a:r>
            <a:r>
              <a:rPr lang="cs-CZ" sz="1700" dirty="0">
                <a:latin typeface="Lucida Grande CE"/>
                <a:cs typeface="Lucida Grande CE"/>
              </a:rPr>
              <a:t>ve světle 2. Tim. 2, 2, Fp 4,9. K čemu jste došli</a:t>
            </a:r>
            <a:r>
              <a:rPr lang="cs-CZ" sz="1700" dirty="0" smtClean="0">
                <a:latin typeface="Lucida Grande CE"/>
                <a:cs typeface="Lucida Grande CE"/>
              </a:rPr>
              <a:t>?</a:t>
            </a:r>
            <a:br>
              <a:rPr lang="cs-CZ" sz="1700" dirty="0" smtClean="0">
                <a:latin typeface="Lucida Grande CE"/>
                <a:cs typeface="Lucida Grande CE"/>
              </a:rPr>
            </a:br>
            <a:r>
              <a:rPr lang="cs-CZ" sz="1700" dirty="0" smtClean="0">
                <a:latin typeface="Lucida Grande CE"/>
                <a:cs typeface="Lucida Grande CE"/>
              </a:rPr>
              <a:t/>
            </a:r>
            <a:br>
              <a:rPr lang="cs-CZ" sz="1700" dirty="0" smtClean="0">
                <a:latin typeface="Lucida Grande CE"/>
                <a:cs typeface="Lucida Grande CE"/>
              </a:rPr>
            </a:br>
            <a:r>
              <a:rPr lang="cs-CZ" sz="1700" dirty="0" smtClean="0">
                <a:latin typeface="Lucida Grande CE"/>
                <a:cs typeface="Lucida Grande CE"/>
              </a:rPr>
              <a:t>4) Ve </a:t>
            </a:r>
            <a:r>
              <a:rPr lang="cs-CZ" sz="1700" dirty="0">
                <a:latin typeface="Lucida Grande CE"/>
                <a:cs typeface="Lucida Grande CE"/>
              </a:rPr>
              <a:t>Sk. 18, 24-26 najděte, jaké podmínky Priscilla splňovala, aby mohla dělat tuto službu?</a:t>
            </a:r>
            <a:br>
              <a:rPr lang="cs-CZ" sz="1700" dirty="0">
                <a:latin typeface="Lucida Grande CE"/>
                <a:cs typeface="Lucida Grande CE"/>
              </a:rPr>
            </a:br>
            <a:r>
              <a:rPr lang="cs-CZ" sz="1700" dirty="0" smtClean="0">
                <a:latin typeface="Lucida Grande CE"/>
                <a:cs typeface="Lucida Grande CE"/>
              </a:rPr>
              <a:t/>
            </a:r>
            <a:br>
              <a:rPr lang="cs-CZ" sz="1700" dirty="0" smtClean="0">
                <a:latin typeface="Lucida Grande CE"/>
                <a:cs typeface="Lucida Grande CE"/>
              </a:rPr>
            </a:br>
            <a:r>
              <a:rPr lang="cs-CZ" sz="1700" dirty="0" smtClean="0">
                <a:latin typeface="Lucida Grande CE"/>
                <a:cs typeface="Lucida Grande CE"/>
              </a:rPr>
              <a:t>5) Napiš </a:t>
            </a:r>
            <a:r>
              <a:rPr lang="cs-CZ" sz="1700" dirty="0">
                <a:latin typeface="Lucida Grande CE"/>
                <a:cs typeface="Lucida Grande CE"/>
              </a:rPr>
              <a:t>všechny možnosti, jichž Priscilla využila, aby se stala užitečným nástrojem zvěstování evangelia. Jak povzbudila či inspirovala tebe??? Jak ji můžeme následovat?</a:t>
            </a:r>
            <a:br>
              <a:rPr lang="cs-CZ" sz="1700" dirty="0">
                <a:latin typeface="Lucida Grande CE"/>
                <a:cs typeface="Lucida Grande CE"/>
              </a:rPr>
            </a:br>
            <a:endParaRPr lang="cs-CZ" sz="1700" dirty="0">
              <a:latin typeface="Lucida Grande CE"/>
              <a:cs typeface="Lucida Grande CE"/>
            </a:endParaRPr>
          </a:p>
        </p:txBody>
      </p:sp>
      <p:sp>
        <p:nvSpPr>
          <p:cNvPr id="3" name="Text Placeholder 2"/>
          <p:cNvSpPr>
            <a:spLocks noGrp="1"/>
          </p:cNvSpPr>
          <p:nvPr>
            <p:ph type="body" sz="half" idx="2"/>
          </p:nvPr>
        </p:nvSpPr>
        <p:spPr/>
        <p:txBody>
          <a:bodyPr/>
          <a:lstStyle/>
          <a:p>
            <a:r>
              <a:rPr lang="en-US" dirty="0" smtClean="0"/>
              <a:t/>
            </a:r>
            <a:br>
              <a:rPr lang="en-US" dirty="0" smtClean="0"/>
            </a:br>
            <a:endParaRPr lang="en-US" dirty="0"/>
          </a:p>
        </p:txBody>
      </p:sp>
    </p:spTree>
    <p:extLst>
      <p:ext uri="{BB962C8B-B14F-4D97-AF65-F5344CB8AC3E}">
        <p14:creationId xmlns:p14="http://schemas.microsoft.com/office/powerpoint/2010/main" val="1104483945"/>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xmlns:p14="http://schemas.microsoft.com/office/powerpoint/2010/main" spd="slow">
        <p:fade/>
      </p:transition>
    </mc:Fallback>
  </mc:AlternateContent>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Žena</a:t>
            </a:r>
            <a:r>
              <a:rPr lang="en-US" dirty="0"/>
              <a:t> a </a:t>
            </a:r>
            <a:r>
              <a:rPr lang="en-US" dirty="0" err="1"/>
              <a:t>služba</a:t>
            </a:r>
            <a:r>
              <a:rPr lang="en-US" dirty="0"/>
              <a:t>…</a:t>
            </a:r>
          </a:p>
        </p:txBody>
      </p:sp>
      <p:pic>
        <p:nvPicPr>
          <p:cNvPr id="5" name="Picture Placeholder 4" descr="woman-with-veil.jpg"/>
          <p:cNvPicPr>
            <a:picLocks noGrp="1" noChangeAspect="1"/>
          </p:cNvPicPr>
          <p:nvPr>
            <p:ph type="pic" idx="1"/>
          </p:nvPr>
        </p:nvPicPr>
        <p:blipFill>
          <a:blip r:embed="rId2">
            <a:extLst>
              <a:ext uri="{28A0092B-C50C-407E-A947-70E740481C1C}">
                <a14:useLocalDpi xmlns:a14="http://schemas.microsoft.com/office/drawing/2010/main" val="0"/>
              </a:ext>
            </a:extLst>
          </a:blip>
          <a:srcRect t="3927" b="3927"/>
          <a:stretch>
            <a:fillRect/>
          </a:stretch>
        </p:blipFill>
        <p:spPr/>
      </p:pic>
      <p:sp>
        <p:nvSpPr>
          <p:cNvPr id="4" name="Text Placeholder 3"/>
          <p:cNvSpPr>
            <a:spLocks noGrp="1"/>
          </p:cNvSpPr>
          <p:nvPr>
            <p:ph type="body" sz="half" idx="2"/>
          </p:nvPr>
        </p:nvSpPr>
        <p:spPr/>
        <p:txBody>
          <a:bodyPr/>
          <a:lstStyle/>
          <a:p>
            <a:r>
              <a:rPr lang="en-US" dirty="0" err="1"/>
              <a:t>Dáška</a:t>
            </a:r>
            <a:r>
              <a:rPr lang="en-US" dirty="0"/>
              <a:t> </a:t>
            </a:r>
            <a:r>
              <a:rPr lang="en-US" dirty="0" err="1"/>
              <a:t>Pospíšilová</a:t>
            </a:r>
            <a:r>
              <a:rPr lang="en-US" dirty="0"/>
              <a:t>, EBED, 1.9.2013</a:t>
            </a:r>
          </a:p>
          <a:p>
            <a:endParaRPr lang="en-US" dirty="0"/>
          </a:p>
        </p:txBody>
      </p:sp>
    </p:spTree>
    <p:extLst>
      <p:ext uri="{BB962C8B-B14F-4D97-AF65-F5344CB8AC3E}">
        <p14:creationId xmlns:p14="http://schemas.microsoft.com/office/powerpoint/2010/main" val="1903230797"/>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xmlns:p14="http://schemas.microsoft.com/office/powerpoint/2010/main" spd="slow">
        <p:fade/>
      </p:transition>
    </mc:Fallback>
  </mc:AlternateContent>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Žena</a:t>
            </a:r>
            <a:r>
              <a:rPr lang="en-US" dirty="0"/>
              <a:t> a </a:t>
            </a:r>
            <a:r>
              <a:rPr lang="en-US" dirty="0" err="1"/>
              <a:t>služba</a:t>
            </a:r>
            <a:r>
              <a:rPr lang="en-US" dirty="0"/>
              <a:t>…</a:t>
            </a:r>
          </a:p>
        </p:txBody>
      </p:sp>
      <p:pic>
        <p:nvPicPr>
          <p:cNvPr id="5" name="Picture Placeholder 4" descr="woman-with-veil.jpg"/>
          <p:cNvPicPr>
            <a:picLocks noGrp="1" noChangeAspect="1"/>
          </p:cNvPicPr>
          <p:nvPr>
            <p:ph type="pic" idx="1"/>
          </p:nvPr>
        </p:nvPicPr>
        <p:blipFill>
          <a:blip r:embed="rId2">
            <a:extLst>
              <a:ext uri="{28A0092B-C50C-407E-A947-70E740481C1C}">
                <a14:useLocalDpi xmlns:a14="http://schemas.microsoft.com/office/drawing/2010/main" val="0"/>
              </a:ext>
            </a:extLst>
          </a:blip>
          <a:srcRect t="3927" b="3927"/>
          <a:stretch>
            <a:fillRect/>
          </a:stretch>
        </p:blipFill>
        <p:spPr/>
      </p:pic>
      <p:sp>
        <p:nvSpPr>
          <p:cNvPr id="4" name="Text Placeholder 3"/>
          <p:cNvSpPr>
            <a:spLocks noGrp="1"/>
          </p:cNvSpPr>
          <p:nvPr>
            <p:ph type="body" sz="half" idx="2"/>
          </p:nvPr>
        </p:nvSpPr>
        <p:spPr/>
        <p:txBody>
          <a:bodyPr/>
          <a:lstStyle/>
          <a:p>
            <a:r>
              <a:rPr lang="en-US" dirty="0" err="1"/>
              <a:t>Dáška</a:t>
            </a:r>
            <a:r>
              <a:rPr lang="en-US" dirty="0"/>
              <a:t> </a:t>
            </a:r>
            <a:r>
              <a:rPr lang="en-US" dirty="0" err="1"/>
              <a:t>Pospíšilová</a:t>
            </a:r>
            <a:r>
              <a:rPr lang="en-US" dirty="0"/>
              <a:t>, EBED, 1.9.2013</a:t>
            </a:r>
          </a:p>
          <a:p>
            <a:endParaRPr lang="en-US" dirty="0"/>
          </a:p>
        </p:txBody>
      </p:sp>
    </p:spTree>
    <p:extLst>
      <p:ext uri="{BB962C8B-B14F-4D97-AF65-F5344CB8AC3E}">
        <p14:creationId xmlns:p14="http://schemas.microsoft.com/office/powerpoint/2010/main" val="2697356180"/>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xmlns:p14="http://schemas.microsoft.com/office/powerpoint/2010/main" spd="slow">
        <p:fade/>
      </p:transition>
    </mc:Fallback>
  </mc:AlternateContent>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Žena</a:t>
            </a:r>
            <a:r>
              <a:rPr lang="en-US" dirty="0" smtClean="0"/>
              <a:t> a </a:t>
            </a:r>
            <a:r>
              <a:rPr lang="en-US" dirty="0" err="1" smtClean="0"/>
              <a:t>služba</a:t>
            </a:r>
            <a:r>
              <a:rPr lang="en-US" dirty="0" smtClean="0"/>
              <a:t>…</a:t>
            </a:r>
            <a:endParaRPr lang="en-US" dirty="0"/>
          </a:p>
        </p:txBody>
      </p:sp>
      <p:sp>
        <p:nvSpPr>
          <p:cNvPr id="4" name="Text Placeholder 3"/>
          <p:cNvSpPr>
            <a:spLocks noGrp="1"/>
          </p:cNvSpPr>
          <p:nvPr>
            <p:ph type="body" sz="half" idx="2"/>
          </p:nvPr>
        </p:nvSpPr>
        <p:spPr/>
        <p:txBody>
          <a:bodyPr/>
          <a:lstStyle/>
          <a:p>
            <a:r>
              <a:rPr lang="en-US" dirty="0" err="1"/>
              <a:t>Dáška</a:t>
            </a:r>
            <a:r>
              <a:rPr lang="en-US" dirty="0"/>
              <a:t> </a:t>
            </a:r>
            <a:r>
              <a:rPr lang="en-US" dirty="0" err="1"/>
              <a:t>Pospíšilová</a:t>
            </a:r>
            <a:r>
              <a:rPr lang="en-US" dirty="0"/>
              <a:t>, EBED, 1.9.2013</a:t>
            </a:r>
          </a:p>
          <a:p>
            <a:endParaRPr lang="en-US" dirty="0"/>
          </a:p>
        </p:txBody>
      </p:sp>
      <p:sp>
        <p:nvSpPr>
          <p:cNvPr id="6" name="TextBox 5"/>
          <p:cNvSpPr txBox="1"/>
          <p:nvPr/>
        </p:nvSpPr>
        <p:spPr>
          <a:xfrm>
            <a:off x="365405" y="242184"/>
            <a:ext cx="6720901" cy="830997"/>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en-US" sz="4800" b="1" dirty="0" smtClean="0">
                <a:solidFill>
                  <a:schemeClr val="accent2">
                    <a:lumMod val="90000"/>
                    <a:lumOff val="10000"/>
                  </a:schemeClr>
                </a:solidFill>
                <a:latin typeface="Lucida Grande CE"/>
                <a:cs typeface="Lucida Grande CE"/>
              </a:rPr>
              <a:t>1) </a:t>
            </a:r>
            <a:r>
              <a:rPr lang="en-US" sz="4800" b="1" dirty="0" err="1" smtClean="0">
                <a:solidFill>
                  <a:schemeClr val="accent2">
                    <a:lumMod val="90000"/>
                    <a:lumOff val="10000"/>
                  </a:schemeClr>
                </a:solidFill>
                <a:latin typeface="Lucida Grande CE"/>
                <a:cs typeface="Lucida Grande CE"/>
              </a:rPr>
              <a:t>Žena</a:t>
            </a:r>
            <a:r>
              <a:rPr lang="en-US" sz="4800" b="1" dirty="0" smtClean="0">
                <a:solidFill>
                  <a:schemeClr val="accent2">
                    <a:lumMod val="90000"/>
                    <a:lumOff val="10000"/>
                  </a:schemeClr>
                </a:solidFill>
                <a:latin typeface="Lucida Grande CE"/>
                <a:cs typeface="Lucida Grande CE"/>
              </a:rPr>
              <a:t> - </a:t>
            </a:r>
            <a:r>
              <a:rPr lang="cs-CZ" sz="4800" b="1" dirty="0" smtClean="0">
                <a:solidFill>
                  <a:schemeClr val="accent2">
                    <a:lumMod val="90000"/>
                    <a:lumOff val="10000"/>
                  </a:schemeClr>
                </a:solidFill>
                <a:latin typeface="Lucida Grande CE"/>
                <a:cs typeface="Lucida Grande CE"/>
              </a:rPr>
              <a:t>matka</a:t>
            </a:r>
            <a:endParaRPr lang="en-US" sz="4800" b="1" dirty="0">
              <a:solidFill>
                <a:schemeClr val="accent2">
                  <a:lumMod val="90000"/>
                  <a:lumOff val="10000"/>
                </a:schemeClr>
              </a:solidFill>
              <a:latin typeface="Lucida Grande CE"/>
              <a:cs typeface="Lucida Grande CE"/>
            </a:endParaRPr>
          </a:p>
        </p:txBody>
      </p:sp>
      <p:sp>
        <p:nvSpPr>
          <p:cNvPr id="9" name="Rectangle 8"/>
          <p:cNvSpPr/>
          <p:nvPr/>
        </p:nvSpPr>
        <p:spPr>
          <a:xfrm>
            <a:off x="365405" y="1420303"/>
            <a:ext cx="6191157" cy="3046988"/>
          </a:xfrm>
          <a:prstGeom prst="rect">
            <a:avLst/>
          </a:prstGeom>
        </p:spPr>
        <p:txBody>
          <a:bodyPr wrap="square">
            <a:spAutoFit/>
          </a:bodyPr>
          <a:lstStyle/>
          <a:p>
            <a:pPr marL="457200" indent="-457200">
              <a:buFontTx/>
              <a:buChar char="-"/>
            </a:pPr>
            <a:r>
              <a:rPr lang="cs-CZ" sz="3200" dirty="0" smtClean="0">
                <a:latin typeface="Lucida Grande CE"/>
                <a:cs typeface="Lucida Grande CE"/>
              </a:rPr>
              <a:t>nejen </a:t>
            </a:r>
            <a:r>
              <a:rPr lang="cs-CZ" sz="3200" b="1" dirty="0" smtClean="0">
                <a:latin typeface="Lucida Grande CE"/>
                <a:cs typeface="Lucida Grande CE"/>
              </a:rPr>
              <a:t>Eva</a:t>
            </a:r>
          </a:p>
          <a:p>
            <a:pPr marL="457200" indent="-457200">
              <a:buFontTx/>
              <a:buChar char="-"/>
            </a:pPr>
            <a:r>
              <a:rPr lang="cs-CZ" sz="3200" dirty="0" smtClean="0">
                <a:latin typeface="Lucida Grande CE"/>
                <a:cs typeface="Lucida Grande CE"/>
              </a:rPr>
              <a:t>matka Mojžíše – </a:t>
            </a:r>
            <a:r>
              <a:rPr lang="cs-CZ" sz="3200" b="1" dirty="0" err="1" smtClean="0">
                <a:latin typeface="Lucida Grande CE"/>
                <a:cs typeface="Lucida Grande CE"/>
              </a:rPr>
              <a:t>Jochebed</a:t>
            </a:r>
            <a:endParaRPr lang="cs-CZ" sz="3200" dirty="0" smtClean="0">
              <a:latin typeface="Lucida Grande CE"/>
              <a:cs typeface="Lucida Grande CE"/>
            </a:endParaRPr>
          </a:p>
          <a:p>
            <a:pPr marL="457200" indent="-457200">
              <a:buFontTx/>
              <a:buChar char="-"/>
            </a:pPr>
            <a:r>
              <a:rPr lang="cs-CZ" sz="3200" b="1" dirty="0" smtClean="0">
                <a:latin typeface="Lucida Grande CE"/>
                <a:cs typeface="Lucida Grande CE"/>
              </a:rPr>
              <a:t>Rebeka </a:t>
            </a:r>
            <a:r>
              <a:rPr lang="cs-CZ" sz="3200" dirty="0">
                <a:latin typeface="Lucida Grande CE"/>
                <a:cs typeface="Lucida Grande CE"/>
              </a:rPr>
              <a:t>- matka </a:t>
            </a:r>
            <a:r>
              <a:rPr lang="cs-CZ" sz="3200" dirty="0" smtClean="0">
                <a:latin typeface="Lucida Grande CE"/>
                <a:cs typeface="Lucida Grande CE"/>
              </a:rPr>
              <a:t>Jákoba</a:t>
            </a:r>
          </a:p>
          <a:p>
            <a:pPr marL="457200" indent="-457200">
              <a:buFontTx/>
              <a:buChar char="-"/>
            </a:pPr>
            <a:r>
              <a:rPr lang="cs-CZ" sz="3200" b="1" dirty="0" err="1" smtClean="0">
                <a:latin typeface="Lucida Grande CE"/>
                <a:cs typeface="Lucida Grande CE"/>
              </a:rPr>
              <a:t>Chana</a:t>
            </a:r>
            <a:r>
              <a:rPr lang="cs-CZ" sz="3200" b="1" dirty="0" smtClean="0">
                <a:latin typeface="Lucida Grande CE"/>
                <a:cs typeface="Lucida Grande CE"/>
              </a:rPr>
              <a:t> </a:t>
            </a:r>
            <a:r>
              <a:rPr lang="cs-CZ" sz="3200" dirty="0">
                <a:latin typeface="Lucida Grande CE"/>
                <a:cs typeface="Lucida Grande CE"/>
              </a:rPr>
              <a:t>- žena </a:t>
            </a:r>
            <a:r>
              <a:rPr lang="cs-CZ" sz="3200" dirty="0" smtClean="0">
                <a:latin typeface="Lucida Grande CE"/>
                <a:cs typeface="Lucida Grande CE"/>
              </a:rPr>
              <a:t>modlitby</a:t>
            </a:r>
          </a:p>
          <a:p>
            <a:pPr marL="457200" indent="-457200">
              <a:buFontTx/>
              <a:buChar char="-"/>
            </a:pPr>
            <a:r>
              <a:rPr lang="cs-CZ" sz="3200" b="1" dirty="0" smtClean="0">
                <a:latin typeface="Lucida Grande CE"/>
                <a:cs typeface="Lucida Grande CE"/>
              </a:rPr>
              <a:t>Marie </a:t>
            </a:r>
            <a:r>
              <a:rPr lang="cs-CZ" sz="3200" dirty="0">
                <a:latin typeface="Lucida Grande CE"/>
                <a:cs typeface="Lucida Grande CE"/>
              </a:rPr>
              <a:t>- </a:t>
            </a:r>
            <a:r>
              <a:rPr lang="cs-CZ" sz="3200" dirty="0" smtClean="0">
                <a:latin typeface="Lucida Grande CE"/>
                <a:cs typeface="Lucida Grande CE"/>
              </a:rPr>
              <a:t>matka Ježíše</a:t>
            </a:r>
          </a:p>
          <a:p>
            <a:pPr marL="457200" indent="-457200">
              <a:buFontTx/>
              <a:buChar char="-"/>
            </a:pPr>
            <a:r>
              <a:rPr lang="cs-CZ" sz="3200" dirty="0" smtClean="0">
                <a:latin typeface="Lucida Grande CE"/>
                <a:cs typeface="Lucida Grande CE"/>
              </a:rPr>
              <a:t>nebo </a:t>
            </a:r>
            <a:r>
              <a:rPr lang="cs-CZ" sz="3200" b="1" dirty="0">
                <a:latin typeface="Lucida Grande CE"/>
                <a:cs typeface="Lucida Grande CE"/>
              </a:rPr>
              <a:t>Alžběta </a:t>
            </a:r>
            <a:endParaRPr lang="en-US" sz="3200" dirty="0">
              <a:latin typeface="Lucida Grande CE"/>
              <a:cs typeface="Lucida Grande CE"/>
            </a:endParaRPr>
          </a:p>
        </p:txBody>
      </p:sp>
    </p:spTree>
    <p:extLst>
      <p:ext uri="{BB962C8B-B14F-4D97-AF65-F5344CB8AC3E}">
        <p14:creationId xmlns:p14="http://schemas.microsoft.com/office/powerpoint/2010/main" val="1601588464"/>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xmlns:p14="http://schemas.microsoft.com/office/powerpoint/2010/main" spd="slow">
        <p:fade/>
      </p:transition>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linds(horizontal)">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9">
                                            <p:txEl>
                                              <p:pRg st="0" end="0"/>
                                            </p:txEl>
                                          </p:spTgt>
                                        </p:tgtEl>
                                        <p:attrNameLst>
                                          <p:attrName>style.visibility</p:attrName>
                                        </p:attrNameLst>
                                      </p:cBhvr>
                                      <p:to>
                                        <p:strVal val="visible"/>
                                      </p:to>
                                    </p:set>
                                    <p:animEffect transition="in" filter="blinds(horizontal)">
                                      <p:cBhvr>
                                        <p:cTn id="12" dur="500"/>
                                        <p:tgtEl>
                                          <p:spTgt spid="9">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9">
                                            <p:txEl>
                                              <p:pRg st="1" end="1"/>
                                            </p:txEl>
                                          </p:spTgt>
                                        </p:tgtEl>
                                        <p:attrNameLst>
                                          <p:attrName>style.visibility</p:attrName>
                                        </p:attrNameLst>
                                      </p:cBhvr>
                                      <p:to>
                                        <p:strVal val="visible"/>
                                      </p:to>
                                    </p:set>
                                    <p:animEffect transition="in" filter="blinds(horizontal)">
                                      <p:cBhvr>
                                        <p:cTn id="17" dur="500"/>
                                        <p:tgtEl>
                                          <p:spTgt spid="9">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9">
                                            <p:txEl>
                                              <p:pRg st="2" end="2"/>
                                            </p:txEl>
                                          </p:spTgt>
                                        </p:tgtEl>
                                        <p:attrNameLst>
                                          <p:attrName>style.visibility</p:attrName>
                                        </p:attrNameLst>
                                      </p:cBhvr>
                                      <p:to>
                                        <p:strVal val="visible"/>
                                      </p:to>
                                    </p:set>
                                    <p:animEffect transition="in" filter="blinds(horizontal)">
                                      <p:cBhvr>
                                        <p:cTn id="22" dur="500"/>
                                        <p:tgtEl>
                                          <p:spTgt spid="9">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9">
                                            <p:txEl>
                                              <p:pRg st="3" end="3"/>
                                            </p:txEl>
                                          </p:spTgt>
                                        </p:tgtEl>
                                        <p:attrNameLst>
                                          <p:attrName>style.visibility</p:attrName>
                                        </p:attrNameLst>
                                      </p:cBhvr>
                                      <p:to>
                                        <p:strVal val="visible"/>
                                      </p:to>
                                    </p:set>
                                    <p:animEffect transition="in" filter="blinds(horizontal)">
                                      <p:cBhvr>
                                        <p:cTn id="27" dur="500"/>
                                        <p:tgtEl>
                                          <p:spTgt spid="9">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nodeType="clickEffect">
                                  <p:stCondLst>
                                    <p:cond delay="0"/>
                                  </p:stCondLst>
                                  <p:childTnLst>
                                    <p:set>
                                      <p:cBhvr>
                                        <p:cTn id="31" dur="1" fill="hold">
                                          <p:stCondLst>
                                            <p:cond delay="0"/>
                                          </p:stCondLst>
                                        </p:cTn>
                                        <p:tgtEl>
                                          <p:spTgt spid="9">
                                            <p:txEl>
                                              <p:pRg st="4" end="4"/>
                                            </p:txEl>
                                          </p:spTgt>
                                        </p:tgtEl>
                                        <p:attrNameLst>
                                          <p:attrName>style.visibility</p:attrName>
                                        </p:attrNameLst>
                                      </p:cBhvr>
                                      <p:to>
                                        <p:strVal val="visible"/>
                                      </p:to>
                                    </p:set>
                                    <p:animEffect transition="in" filter="blinds(horizontal)">
                                      <p:cBhvr>
                                        <p:cTn id="32" dur="500"/>
                                        <p:tgtEl>
                                          <p:spTgt spid="9">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nodeType="clickEffect">
                                  <p:stCondLst>
                                    <p:cond delay="0"/>
                                  </p:stCondLst>
                                  <p:childTnLst>
                                    <p:set>
                                      <p:cBhvr>
                                        <p:cTn id="36" dur="1" fill="hold">
                                          <p:stCondLst>
                                            <p:cond delay="0"/>
                                          </p:stCondLst>
                                        </p:cTn>
                                        <p:tgtEl>
                                          <p:spTgt spid="9">
                                            <p:txEl>
                                              <p:pRg st="5" end="5"/>
                                            </p:txEl>
                                          </p:spTgt>
                                        </p:tgtEl>
                                        <p:attrNameLst>
                                          <p:attrName>style.visibility</p:attrName>
                                        </p:attrNameLst>
                                      </p:cBhvr>
                                      <p:to>
                                        <p:strVal val="visible"/>
                                      </p:to>
                                    </p:set>
                                    <p:animEffect transition="in" filter="blinds(horizontal)">
                                      <p:cBhvr>
                                        <p:cTn id="37" dur="500"/>
                                        <p:tgtEl>
                                          <p:spTgt spid="9">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Žena</a:t>
            </a:r>
            <a:r>
              <a:rPr lang="en-US" dirty="0" smtClean="0"/>
              <a:t> a </a:t>
            </a:r>
            <a:r>
              <a:rPr lang="en-US" dirty="0" err="1" smtClean="0"/>
              <a:t>služba</a:t>
            </a:r>
            <a:r>
              <a:rPr lang="en-US" dirty="0" smtClean="0"/>
              <a:t>…</a:t>
            </a:r>
            <a:endParaRPr lang="en-US" dirty="0"/>
          </a:p>
        </p:txBody>
      </p:sp>
      <p:sp>
        <p:nvSpPr>
          <p:cNvPr id="4" name="Text Placeholder 3"/>
          <p:cNvSpPr>
            <a:spLocks noGrp="1"/>
          </p:cNvSpPr>
          <p:nvPr>
            <p:ph type="body" sz="half" idx="2"/>
          </p:nvPr>
        </p:nvSpPr>
        <p:spPr/>
        <p:txBody>
          <a:bodyPr/>
          <a:lstStyle/>
          <a:p>
            <a:r>
              <a:rPr lang="en-US" dirty="0" err="1"/>
              <a:t>Dáška</a:t>
            </a:r>
            <a:r>
              <a:rPr lang="en-US" dirty="0"/>
              <a:t> </a:t>
            </a:r>
            <a:r>
              <a:rPr lang="en-US" dirty="0" err="1"/>
              <a:t>Pospíšilová</a:t>
            </a:r>
            <a:r>
              <a:rPr lang="en-US" dirty="0"/>
              <a:t>, EBED, 1.9.2013</a:t>
            </a:r>
          </a:p>
          <a:p>
            <a:endParaRPr lang="en-US" dirty="0"/>
          </a:p>
        </p:txBody>
      </p:sp>
      <p:sp>
        <p:nvSpPr>
          <p:cNvPr id="6" name="TextBox 5"/>
          <p:cNvSpPr txBox="1"/>
          <p:nvPr/>
        </p:nvSpPr>
        <p:spPr>
          <a:xfrm>
            <a:off x="365406" y="242184"/>
            <a:ext cx="6611156" cy="830997"/>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en-US" sz="4800" b="1" dirty="0" smtClean="0">
                <a:solidFill>
                  <a:schemeClr val="accent2">
                    <a:lumMod val="90000"/>
                    <a:lumOff val="10000"/>
                  </a:schemeClr>
                </a:solidFill>
                <a:latin typeface="Lucida Grande CE"/>
                <a:cs typeface="Lucida Grande CE"/>
              </a:rPr>
              <a:t>2) </a:t>
            </a:r>
            <a:r>
              <a:rPr lang="en-US" sz="4800" b="1" dirty="0" err="1" smtClean="0">
                <a:solidFill>
                  <a:schemeClr val="accent2">
                    <a:lumMod val="90000"/>
                    <a:lumOff val="10000"/>
                  </a:schemeClr>
                </a:solidFill>
                <a:latin typeface="Lucida Grande CE"/>
                <a:cs typeface="Lucida Grande CE"/>
              </a:rPr>
              <a:t>Žena</a:t>
            </a:r>
            <a:r>
              <a:rPr lang="en-US" sz="4800" b="1" dirty="0" smtClean="0">
                <a:solidFill>
                  <a:schemeClr val="accent2">
                    <a:lumMod val="90000"/>
                    <a:lumOff val="10000"/>
                  </a:schemeClr>
                </a:solidFill>
                <a:latin typeface="Lucida Grande CE"/>
                <a:cs typeface="Lucida Grande CE"/>
              </a:rPr>
              <a:t> - </a:t>
            </a:r>
            <a:r>
              <a:rPr lang="en-US" sz="4800" b="1" dirty="0" err="1" smtClean="0">
                <a:solidFill>
                  <a:schemeClr val="accent2">
                    <a:lumMod val="90000"/>
                    <a:lumOff val="10000"/>
                  </a:schemeClr>
                </a:solidFill>
                <a:latin typeface="Lucida Grande CE"/>
                <a:cs typeface="Lucida Grande CE"/>
              </a:rPr>
              <a:t>manželka</a:t>
            </a:r>
            <a:endParaRPr lang="en-US" sz="4800" b="1" dirty="0">
              <a:solidFill>
                <a:schemeClr val="accent2">
                  <a:lumMod val="90000"/>
                  <a:lumOff val="10000"/>
                </a:schemeClr>
              </a:solidFill>
              <a:latin typeface="Lucida Grande CE"/>
              <a:cs typeface="Lucida Grande CE"/>
            </a:endParaRPr>
          </a:p>
        </p:txBody>
      </p:sp>
      <p:sp>
        <p:nvSpPr>
          <p:cNvPr id="9" name="Rectangle 8"/>
          <p:cNvSpPr/>
          <p:nvPr/>
        </p:nvSpPr>
        <p:spPr>
          <a:xfrm>
            <a:off x="365405" y="1420303"/>
            <a:ext cx="6191157" cy="3046988"/>
          </a:xfrm>
          <a:prstGeom prst="rect">
            <a:avLst/>
          </a:prstGeom>
        </p:spPr>
        <p:txBody>
          <a:bodyPr wrap="square">
            <a:spAutoFit/>
          </a:bodyPr>
          <a:lstStyle/>
          <a:p>
            <a:pPr marL="457200" indent="-457200">
              <a:buFontTx/>
              <a:buChar char="-"/>
            </a:pPr>
            <a:r>
              <a:rPr lang="cs-CZ" sz="3200" b="1" dirty="0" smtClean="0">
                <a:latin typeface="Lucida Grande CE"/>
                <a:cs typeface="Lucida Grande CE"/>
              </a:rPr>
              <a:t>Jobova žena</a:t>
            </a:r>
          </a:p>
          <a:p>
            <a:pPr marL="457200" indent="-457200">
              <a:buFontTx/>
              <a:buChar char="-"/>
            </a:pPr>
            <a:r>
              <a:rPr lang="cs-CZ" sz="3200" b="1" dirty="0" smtClean="0">
                <a:latin typeface="Lucida Grande CE"/>
                <a:cs typeface="Lucida Grande CE"/>
              </a:rPr>
              <a:t>Sára</a:t>
            </a:r>
            <a:endParaRPr lang="cs-CZ" sz="3200" dirty="0" smtClean="0">
              <a:latin typeface="Lucida Grande CE"/>
              <a:cs typeface="Lucida Grande CE"/>
            </a:endParaRPr>
          </a:p>
          <a:p>
            <a:pPr marL="457200" indent="-457200">
              <a:buFontTx/>
              <a:buChar char="-"/>
            </a:pPr>
            <a:r>
              <a:rPr lang="cs-CZ" sz="3200" b="1" dirty="0" err="1" smtClean="0">
                <a:latin typeface="Lucida Grande CE"/>
                <a:cs typeface="Lucida Grande CE"/>
              </a:rPr>
              <a:t>Sipora</a:t>
            </a:r>
            <a:endParaRPr lang="cs-CZ" sz="3200" dirty="0" smtClean="0">
              <a:latin typeface="Lucida Grande CE"/>
              <a:cs typeface="Lucida Grande CE"/>
            </a:endParaRPr>
          </a:p>
          <a:p>
            <a:pPr marL="457200" indent="-457200">
              <a:buFontTx/>
              <a:buChar char="-"/>
            </a:pPr>
            <a:r>
              <a:rPr lang="cs-CZ" sz="3200" b="1" dirty="0" err="1" smtClean="0">
                <a:latin typeface="Lucida Grande CE"/>
                <a:cs typeface="Lucida Grande CE"/>
              </a:rPr>
              <a:t>Míkol</a:t>
            </a:r>
            <a:endParaRPr lang="cs-CZ" sz="3200" dirty="0" smtClean="0">
              <a:latin typeface="Lucida Grande CE"/>
              <a:cs typeface="Lucida Grande CE"/>
            </a:endParaRPr>
          </a:p>
          <a:p>
            <a:pPr marL="457200" indent="-457200">
              <a:buFontTx/>
              <a:buChar char="-"/>
            </a:pPr>
            <a:r>
              <a:rPr lang="cs-CZ" sz="3200" b="1" dirty="0">
                <a:latin typeface="Lucida Grande CE"/>
                <a:cs typeface="Lucida Grande CE"/>
              </a:rPr>
              <a:t>ž</a:t>
            </a:r>
            <a:r>
              <a:rPr lang="cs-CZ" sz="3200" b="1" dirty="0" smtClean="0">
                <a:latin typeface="Lucida Grande CE"/>
                <a:cs typeface="Lucida Grande CE"/>
              </a:rPr>
              <a:t>ena ap. Petra</a:t>
            </a:r>
            <a:endParaRPr lang="cs-CZ" sz="3200" dirty="0" smtClean="0">
              <a:latin typeface="Lucida Grande CE"/>
              <a:cs typeface="Lucida Grande CE"/>
            </a:endParaRPr>
          </a:p>
          <a:p>
            <a:pPr marL="457200" indent="-457200">
              <a:buFontTx/>
              <a:buChar char="-"/>
            </a:pPr>
            <a:r>
              <a:rPr lang="cs-CZ" sz="3200" b="1" dirty="0" smtClean="0">
                <a:latin typeface="Lucida Grande CE"/>
                <a:cs typeface="Lucida Grande CE"/>
              </a:rPr>
              <a:t>Ester </a:t>
            </a:r>
            <a:endParaRPr lang="en-US" sz="3200" dirty="0">
              <a:latin typeface="Lucida Grande CE"/>
              <a:cs typeface="Lucida Grande CE"/>
            </a:endParaRPr>
          </a:p>
        </p:txBody>
      </p:sp>
    </p:spTree>
    <p:extLst>
      <p:ext uri="{BB962C8B-B14F-4D97-AF65-F5344CB8AC3E}">
        <p14:creationId xmlns:p14="http://schemas.microsoft.com/office/powerpoint/2010/main" val="885716310"/>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xmlns:p14="http://schemas.microsoft.com/office/powerpoint/2010/main" spd="slow">
        <p:fade/>
      </p:transition>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linds(horizontal)">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9">
                                            <p:txEl>
                                              <p:pRg st="0" end="0"/>
                                            </p:txEl>
                                          </p:spTgt>
                                        </p:tgtEl>
                                        <p:attrNameLst>
                                          <p:attrName>style.visibility</p:attrName>
                                        </p:attrNameLst>
                                      </p:cBhvr>
                                      <p:to>
                                        <p:strVal val="visible"/>
                                      </p:to>
                                    </p:set>
                                    <p:animEffect transition="in" filter="blinds(horizontal)">
                                      <p:cBhvr>
                                        <p:cTn id="12" dur="500"/>
                                        <p:tgtEl>
                                          <p:spTgt spid="9">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9">
                                            <p:txEl>
                                              <p:pRg st="1" end="1"/>
                                            </p:txEl>
                                          </p:spTgt>
                                        </p:tgtEl>
                                        <p:attrNameLst>
                                          <p:attrName>style.visibility</p:attrName>
                                        </p:attrNameLst>
                                      </p:cBhvr>
                                      <p:to>
                                        <p:strVal val="visible"/>
                                      </p:to>
                                    </p:set>
                                    <p:animEffect transition="in" filter="blinds(horizontal)">
                                      <p:cBhvr>
                                        <p:cTn id="17" dur="500"/>
                                        <p:tgtEl>
                                          <p:spTgt spid="9">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9">
                                            <p:txEl>
                                              <p:pRg st="2" end="2"/>
                                            </p:txEl>
                                          </p:spTgt>
                                        </p:tgtEl>
                                        <p:attrNameLst>
                                          <p:attrName>style.visibility</p:attrName>
                                        </p:attrNameLst>
                                      </p:cBhvr>
                                      <p:to>
                                        <p:strVal val="visible"/>
                                      </p:to>
                                    </p:set>
                                    <p:animEffect transition="in" filter="blinds(horizontal)">
                                      <p:cBhvr>
                                        <p:cTn id="22" dur="500"/>
                                        <p:tgtEl>
                                          <p:spTgt spid="9">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9">
                                            <p:txEl>
                                              <p:pRg st="3" end="3"/>
                                            </p:txEl>
                                          </p:spTgt>
                                        </p:tgtEl>
                                        <p:attrNameLst>
                                          <p:attrName>style.visibility</p:attrName>
                                        </p:attrNameLst>
                                      </p:cBhvr>
                                      <p:to>
                                        <p:strVal val="visible"/>
                                      </p:to>
                                    </p:set>
                                    <p:animEffect transition="in" filter="blinds(horizontal)">
                                      <p:cBhvr>
                                        <p:cTn id="27" dur="500"/>
                                        <p:tgtEl>
                                          <p:spTgt spid="9">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nodeType="clickEffect">
                                  <p:stCondLst>
                                    <p:cond delay="0"/>
                                  </p:stCondLst>
                                  <p:childTnLst>
                                    <p:set>
                                      <p:cBhvr>
                                        <p:cTn id="31" dur="1" fill="hold">
                                          <p:stCondLst>
                                            <p:cond delay="0"/>
                                          </p:stCondLst>
                                        </p:cTn>
                                        <p:tgtEl>
                                          <p:spTgt spid="9">
                                            <p:txEl>
                                              <p:pRg st="4" end="4"/>
                                            </p:txEl>
                                          </p:spTgt>
                                        </p:tgtEl>
                                        <p:attrNameLst>
                                          <p:attrName>style.visibility</p:attrName>
                                        </p:attrNameLst>
                                      </p:cBhvr>
                                      <p:to>
                                        <p:strVal val="visible"/>
                                      </p:to>
                                    </p:set>
                                    <p:animEffect transition="in" filter="blinds(horizontal)">
                                      <p:cBhvr>
                                        <p:cTn id="32" dur="500"/>
                                        <p:tgtEl>
                                          <p:spTgt spid="9">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nodeType="clickEffect">
                                  <p:stCondLst>
                                    <p:cond delay="0"/>
                                  </p:stCondLst>
                                  <p:childTnLst>
                                    <p:set>
                                      <p:cBhvr>
                                        <p:cTn id="36" dur="1" fill="hold">
                                          <p:stCondLst>
                                            <p:cond delay="0"/>
                                          </p:stCondLst>
                                        </p:cTn>
                                        <p:tgtEl>
                                          <p:spTgt spid="9">
                                            <p:txEl>
                                              <p:pRg st="5" end="5"/>
                                            </p:txEl>
                                          </p:spTgt>
                                        </p:tgtEl>
                                        <p:attrNameLst>
                                          <p:attrName>style.visibility</p:attrName>
                                        </p:attrNameLst>
                                      </p:cBhvr>
                                      <p:to>
                                        <p:strVal val="visible"/>
                                      </p:to>
                                    </p:set>
                                    <p:animEffect transition="in" filter="blinds(horizontal)">
                                      <p:cBhvr>
                                        <p:cTn id="37" dur="500"/>
                                        <p:tgtEl>
                                          <p:spTgt spid="9">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Žena</a:t>
            </a:r>
            <a:r>
              <a:rPr lang="en-US" dirty="0" smtClean="0"/>
              <a:t> a </a:t>
            </a:r>
            <a:r>
              <a:rPr lang="en-US" dirty="0" err="1" smtClean="0"/>
              <a:t>služba</a:t>
            </a:r>
            <a:r>
              <a:rPr lang="en-US" dirty="0" smtClean="0"/>
              <a:t>…</a:t>
            </a:r>
            <a:endParaRPr lang="en-US" dirty="0"/>
          </a:p>
        </p:txBody>
      </p:sp>
      <p:sp>
        <p:nvSpPr>
          <p:cNvPr id="4" name="Text Placeholder 3"/>
          <p:cNvSpPr>
            <a:spLocks noGrp="1"/>
          </p:cNvSpPr>
          <p:nvPr>
            <p:ph type="body" sz="half" idx="2"/>
          </p:nvPr>
        </p:nvSpPr>
        <p:spPr/>
        <p:txBody>
          <a:bodyPr/>
          <a:lstStyle/>
          <a:p>
            <a:r>
              <a:rPr lang="en-US" dirty="0" err="1"/>
              <a:t>Dáška</a:t>
            </a:r>
            <a:r>
              <a:rPr lang="en-US" dirty="0"/>
              <a:t> </a:t>
            </a:r>
            <a:r>
              <a:rPr lang="en-US" dirty="0" err="1"/>
              <a:t>Pospíšilová</a:t>
            </a:r>
            <a:r>
              <a:rPr lang="en-US" dirty="0"/>
              <a:t>, EBED, 1.9.2013</a:t>
            </a:r>
          </a:p>
          <a:p>
            <a:endParaRPr lang="en-US" dirty="0"/>
          </a:p>
        </p:txBody>
      </p:sp>
      <p:sp>
        <p:nvSpPr>
          <p:cNvPr id="6" name="TextBox 5"/>
          <p:cNvSpPr txBox="1"/>
          <p:nvPr/>
        </p:nvSpPr>
        <p:spPr>
          <a:xfrm>
            <a:off x="365406" y="242184"/>
            <a:ext cx="6611156" cy="830997"/>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en-US" sz="4800" b="1" dirty="0">
                <a:solidFill>
                  <a:schemeClr val="accent2">
                    <a:lumMod val="90000"/>
                    <a:lumOff val="10000"/>
                  </a:schemeClr>
                </a:solidFill>
                <a:latin typeface="Lucida Grande CE"/>
                <a:cs typeface="Lucida Grande CE"/>
              </a:rPr>
              <a:t>3</a:t>
            </a:r>
            <a:r>
              <a:rPr lang="en-US" sz="4800" b="1" dirty="0" smtClean="0">
                <a:solidFill>
                  <a:schemeClr val="accent2">
                    <a:lumMod val="90000"/>
                    <a:lumOff val="10000"/>
                  </a:schemeClr>
                </a:solidFill>
                <a:latin typeface="Lucida Grande CE"/>
                <a:cs typeface="Lucida Grande CE"/>
              </a:rPr>
              <a:t>) </a:t>
            </a:r>
            <a:r>
              <a:rPr lang="en-US" sz="4800" b="1" dirty="0" err="1" smtClean="0">
                <a:solidFill>
                  <a:schemeClr val="accent2">
                    <a:lumMod val="90000"/>
                    <a:lumOff val="10000"/>
                  </a:schemeClr>
                </a:solidFill>
                <a:latin typeface="Lucida Grande CE"/>
                <a:cs typeface="Lucida Grande CE"/>
              </a:rPr>
              <a:t>Žena</a:t>
            </a:r>
            <a:r>
              <a:rPr lang="en-US" sz="4800" b="1" dirty="0" smtClean="0">
                <a:solidFill>
                  <a:schemeClr val="accent2">
                    <a:lumMod val="90000"/>
                    <a:lumOff val="10000"/>
                  </a:schemeClr>
                </a:solidFill>
                <a:latin typeface="Lucida Grande CE"/>
                <a:cs typeface="Lucida Grande CE"/>
              </a:rPr>
              <a:t> - </a:t>
            </a:r>
            <a:r>
              <a:rPr lang="en-US" sz="4800" b="1" dirty="0" err="1" smtClean="0">
                <a:solidFill>
                  <a:schemeClr val="accent2">
                    <a:lumMod val="90000"/>
                    <a:lumOff val="10000"/>
                  </a:schemeClr>
                </a:solidFill>
                <a:latin typeface="Lucida Grande CE"/>
                <a:cs typeface="Lucida Grande CE"/>
              </a:rPr>
              <a:t>prorokyně</a:t>
            </a:r>
            <a:endParaRPr lang="en-US" sz="4800" b="1" dirty="0">
              <a:solidFill>
                <a:schemeClr val="accent2">
                  <a:lumMod val="90000"/>
                  <a:lumOff val="10000"/>
                </a:schemeClr>
              </a:solidFill>
              <a:latin typeface="Lucida Grande CE"/>
              <a:cs typeface="Lucida Grande CE"/>
            </a:endParaRPr>
          </a:p>
        </p:txBody>
      </p:sp>
      <p:sp>
        <p:nvSpPr>
          <p:cNvPr id="9" name="Rectangle 8"/>
          <p:cNvSpPr/>
          <p:nvPr/>
        </p:nvSpPr>
        <p:spPr>
          <a:xfrm>
            <a:off x="365405" y="1420303"/>
            <a:ext cx="6191157" cy="2554545"/>
          </a:xfrm>
          <a:prstGeom prst="rect">
            <a:avLst/>
          </a:prstGeom>
        </p:spPr>
        <p:txBody>
          <a:bodyPr wrap="square">
            <a:spAutoFit/>
          </a:bodyPr>
          <a:lstStyle/>
          <a:p>
            <a:pPr marL="457200" indent="-457200">
              <a:buFontTx/>
              <a:buChar char="-"/>
            </a:pPr>
            <a:r>
              <a:rPr lang="cs-CZ" sz="3200" b="1" dirty="0" smtClean="0">
                <a:latin typeface="Lucida Grande CE"/>
                <a:cs typeface="Lucida Grande CE"/>
              </a:rPr>
              <a:t>Miriam</a:t>
            </a:r>
          </a:p>
          <a:p>
            <a:pPr marL="457200" indent="-457200">
              <a:buFontTx/>
              <a:buChar char="-"/>
            </a:pPr>
            <a:r>
              <a:rPr lang="cs-CZ" sz="3200" b="1" dirty="0" smtClean="0">
                <a:latin typeface="Lucida Grande CE"/>
                <a:cs typeface="Lucida Grande CE"/>
              </a:rPr>
              <a:t>Debora</a:t>
            </a:r>
            <a:endParaRPr lang="cs-CZ" sz="3200" dirty="0" smtClean="0">
              <a:latin typeface="Lucida Grande CE"/>
              <a:cs typeface="Lucida Grande CE"/>
            </a:endParaRPr>
          </a:p>
          <a:p>
            <a:pPr marL="457200" indent="-457200">
              <a:buFontTx/>
              <a:buChar char="-"/>
            </a:pPr>
            <a:r>
              <a:rPr lang="cs-CZ" sz="3200" b="1" dirty="0" smtClean="0">
                <a:latin typeface="Lucida Grande CE"/>
                <a:cs typeface="Lucida Grande CE"/>
              </a:rPr>
              <a:t>Anna</a:t>
            </a:r>
            <a:endParaRPr lang="cs-CZ" sz="3200" dirty="0" smtClean="0">
              <a:latin typeface="Lucida Grande CE"/>
              <a:cs typeface="Lucida Grande CE"/>
            </a:endParaRPr>
          </a:p>
          <a:p>
            <a:pPr marL="457200" indent="-457200">
              <a:buFontTx/>
              <a:buChar char="-"/>
            </a:pPr>
            <a:r>
              <a:rPr lang="cs-CZ" sz="3200" b="1" dirty="0" smtClean="0">
                <a:latin typeface="Lucida Grande CE"/>
                <a:cs typeface="Lucida Grande CE"/>
              </a:rPr>
              <a:t>4 dcery Filipa</a:t>
            </a:r>
            <a:endParaRPr lang="cs-CZ" sz="3200" dirty="0" smtClean="0">
              <a:latin typeface="Lucida Grande CE"/>
              <a:cs typeface="Lucida Grande CE"/>
            </a:endParaRPr>
          </a:p>
          <a:p>
            <a:pPr marL="457200" indent="-457200">
              <a:buFontTx/>
              <a:buChar char="-"/>
            </a:pPr>
            <a:r>
              <a:rPr lang="cs-CZ" sz="3200" b="1" dirty="0" smtClean="0">
                <a:latin typeface="Lucida Grande CE"/>
                <a:cs typeface="Lucida Grande CE"/>
              </a:rPr>
              <a:t>moje „maličkost“</a:t>
            </a:r>
            <a:endParaRPr lang="en-US" sz="3200" dirty="0">
              <a:latin typeface="Lucida Grande CE"/>
              <a:cs typeface="Lucida Grande CE"/>
            </a:endParaRPr>
          </a:p>
        </p:txBody>
      </p:sp>
    </p:spTree>
    <p:extLst>
      <p:ext uri="{BB962C8B-B14F-4D97-AF65-F5344CB8AC3E}">
        <p14:creationId xmlns:p14="http://schemas.microsoft.com/office/powerpoint/2010/main" val="2316083374"/>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xmlns:p14="http://schemas.microsoft.com/office/powerpoint/2010/main" spd="slow">
        <p:fade/>
      </p:transition>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linds(horizontal)">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9">
                                            <p:txEl>
                                              <p:pRg st="0" end="0"/>
                                            </p:txEl>
                                          </p:spTgt>
                                        </p:tgtEl>
                                        <p:attrNameLst>
                                          <p:attrName>style.visibility</p:attrName>
                                        </p:attrNameLst>
                                      </p:cBhvr>
                                      <p:to>
                                        <p:strVal val="visible"/>
                                      </p:to>
                                    </p:set>
                                    <p:animEffect transition="in" filter="blinds(horizontal)">
                                      <p:cBhvr>
                                        <p:cTn id="12" dur="500"/>
                                        <p:tgtEl>
                                          <p:spTgt spid="9">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9">
                                            <p:txEl>
                                              <p:pRg st="1" end="1"/>
                                            </p:txEl>
                                          </p:spTgt>
                                        </p:tgtEl>
                                        <p:attrNameLst>
                                          <p:attrName>style.visibility</p:attrName>
                                        </p:attrNameLst>
                                      </p:cBhvr>
                                      <p:to>
                                        <p:strVal val="visible"/>
                                      </p:to>
                                    </p:set>
                                    <p:animEffect transition="in" filter="blinds(horizontal)">
                                      <p:cBhvr>
                                        <p:cTn id="17" dur="500"/>
                                        <p:tgtEl>
                                          <p:spTgt spid="9">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9">
                                            <p:txEl>
                                              <p:pRg st="2" end="2"/>
                                            </p:txEl>
                                          </p:spTgt>
                                        </p:tgtEl>
                                        <p:attrNameLst>
                                          <p:attrName>style.visibility</p:attrName>
                                        </p:attrNameLst>
                                      </p:cBhvr>
                                      <p:to>
                                        <p:strVal val="visible"/>
                                      </p:to>
                                    </p:set>
                                    <p:animEffect transition="in" filter="blinds(horizontal)">
                                      <p:cBhvr>
                                        <p:cTn id="22" dur="500"/>
                                        <p:tgtEl>
                                          <p:spTgt spid="9">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9">
                                            <p:txEl>
                                              <p:pRg st="3" end="3"/>
                                            </p:txEl>
                                          </p:spTgt>
                                        </p:tgtEl>
                                        <p:attrNameLst>
                                          <p:attrName>style.visibility</p:attrName>
                                        </p:attrNameLst>
                                      </p:cBhvr>
                                      <p:to>
                                        <p:strVal val="visible"/>
                                      </p:to>
                                    </p:set>
                                    <p:animEffect transition="in" filter="blinds(horizontal)">
                                      <p:cBhvr>
                                        <p:cTn id="27" dur="500"/>
                                        <p:tgtEl>
                                          <p:spTgt spid="9">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nodeType="clickEffect">
                                  <p:stCondLst>
                                    <p:cond delay="0"/>
                                  </p:stCondLst>
                                  <p:childTnLst>
                                    <p:set>
                                      <p:cBhvr>
                                        <p:cTn id="31" dur="1" fill="hold">
                                          <p:stCondLst>
                                            <p:cond delay="0"/>
                                          </p:stCondLst>
                                        </p:cTn>
                                        <p:tgtEl>
                                          <p:spTgt spid="9">
                                            <p:txEl>
                                              <p:pRg st="4" end="4"/>
                                            </p:txEl>
                                          </p:spTgt>
                                        </p:tgtEl>
                                        <p:attrNameLst>
                                          <p:attrName>style.visibility</p:attrName>
                                        </p:attrNameLst>
                                      </p:cBhvr>
                                      <p:to>
                                        <p:strVal val="visible"/>
                                      </p:to>
                                    </p:set>
                                    <p:animEffect transition="in" filter="blinds(horizontal)">
                                      <p:cBhvr>
                                        <p:cTn id="32" dur="500"/>
                                        <p:tgtEl>
                                          <p:spTgt spid="9">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Žena</a:t>
            </a:r>
            <a:r>
              <a:rPr lang="en-US" dirty="0" smtClean="0"/>
              <a:t> a </a:t>
            </a:r>
            <a:r>
              <a:rPr lang="en-US" dirty="0" err="1" smtClean="0"/>
              <a:t>služba</a:t>
            </a:r>
            <a:r>
              <a:rPr lang="en-US" dirty="0" smtClean="0"/>
              <a:t>…</a:t>
            </a:r>
            <a:endParaRPr lang="en-US" dirty="0"/>
          </a:p>
        </p:txBody>
      </p:sp>
      <p:sp>
        <p:nvSpPr>
          <p:cNvPr id="4" name="Text Placeholder 3"/>
          <p:cNvSpPr>
            <a:spLocks noGrp="1"/>
          </p:cNvSpPr>
          <p:nvPr>
            <p:ph type="body" sz="half" idx="2"/>
          </p:nvPr>
        </p:nvSpPr>
        <p:spPr/>
        <p:txBody>
          <a:bodyPr/>
          <a:lstStyle/>
          <a:p>
            <a:r>
              <a:rPr lang="en-US" dirty="0" err="1"/>
              <a:t>Dáška</a:t>
            </a:r>
            <a:r>
              <a:rPr lang="en-US" dirty="0"/>
              <a:t> </a:t>
            </a:r>
            <a:r>
              <a:rPr lang="en-US" dirty="0" err="1"/>
              <a:t>Pospíšilová</a:t>
            </a:r>
            <a:r>
              <a:rPr lang="en-US" dirty="0"/>
              <a:t>, EBED, 1.9.2013</a:t>
            </a:r>
          </a:p>
          <a:p>
            <a:endParaRPr lang="en-US" dirty="0"/>
          </a:p>
        </p:txBody>
      </p:sp>
      <p:sp>
        <p:nvSpPr>
          <p:cNvPr id="6" name="TextBox 5"/>
          <p:cNvSpPr txBox="1"/>
          <p:nvPr/>
        </p:nvSpPr>
        <p:spPr>
          <a:xfrm>
            <a:off x="365404" y="242184"/>
            <a:ext cx="7551817" cy="830997"/>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en-US" sz="4800" b="1" dirty="0" smtClean="0">
                <a:solidFill>
                  <a:schemeClr val="accent2">
                    <a:lumMod val="90000"/>
                    <a:lumOff val="10000"/>
                  </a:schemeClr>
                </a:solidFill>
                <a:latin typeface="Lucida Grande CE"/>
                <a:cs typeface="Lucida Grande CE"/>
              </a:rPr>
              <a:t>4) </a:t>
            </a:r>
            <a:r>
              <a:rPr lang="en-US" sz="4800" b="1" dirty="0" err="1" smtClean="0">
                <a:solidFill>
                  <a:schemeClr val="accent2">
                    <a:lumMod val="90000"/>
                    <a:lumOff val="10000"/>
                  </a:schemeClr>
                </a:solidFill>
                <a:latin typeface="Lucida Grande CE"/>
                <a:cs typeface="Lucida Grande CE"/>
              </a:rPr>
              <a:t>Žena</a:t>
            </a:r>
            <a:r>
              <a:rPr lang="en-US" sz="4800" b="1" dirty="0" smtClean="0">
                <a:solidFill>
                  <a:schemeClr val="accent2">
                    <a:lumMod val="90000"/>
                    <a:lumOff val="10000"/>
                  </a:schemeClr>
                </a:solidFill>
                <a:latin typeface="Lucida Grande CE"/>
                <a:cs typeface="Lucida Grande CE"/>
              </a:rPr>
              <a:t> - </a:t>
            </a:r>
            <a:r>
              <a:rPr lang="en-US" sz="4800" b="1" dirty="0" err="1" smtClean="0">
                <a:solidFill>
                  <a:schemeClr val="accent2">
                    <a:lumMod val="90000"/>
                    <a:lumOff val="10000"/>
                  </a:schemeClr>
                </a:solidFill>
                <a:latin typeface="Lucida Grande CE"/>
                <a:cs typeface="Lucida Grande CE"/>
              </a:rPr>
              <a:t>modlitebnice</a:t>
            </a:r>
            <a:endParaRPr lang="en-US" sz="4800" b="1" dirty="0">
              <a:solidFill>
                <a:schemeClr val="accent2">
                  <a:lumMod val="90000"/>
                  <a:lumOff val="10000"/>
                </a:schemeClr>
              </a:solidFill>
              <a:latin typeface="Lucida Grande CE"/>
              <a:cs typeface="Lucida Grande CE"/>
            </a:endParaRPr>
          </a:p>
        </p:txBody>
      </p:sp>
      <p:sp>
        <p:nvSpPr>
          <p:cNvPr id="9" name="Rectangle 8"/>
          <p:cNvSpPr/>
          <p:nvPr/>
        </p:nvSpPr>
        <p:spPr>
          <a:xfrm>
            <a:off x="365405" y="1420303"/>
            <a:ext cx="6191157" cy="1077218"/>
          </a:xfrm>
          <a:prstGeom prst="rect">
            <a:avLst/>
          </a:prstGeom>
        </p:spPr>
        <p:txBody>
          <a:bodyPr wrap="square">
            <a:spAutoFit/>
          </a:bodyPr>
          <a:lstStyle/>
          <a:p>
            <a:pPr marL="457200" indent="-457200">
              <a:buFontTx/>
              <a:buChar char="-"/>
            </a:pPr>
            <a:r>
              <a:rPr lang="cs-CZ" sz="3200" b="1" dirty="0" err="1" smtClean="0">
                <a:latin typeface="Lucida Grande CE"/>
                <a:cs typeface="Lucida Grande CE"/>
              </a:rPr>
              <a:t>Chana</a:t>
            </a:r>
            <a:endParaRPr lang="cs-CZ" sz="3200" b="1" dirty="0" smtClean="0">
              <a:latin typeface="Lucida Grande CE"/>
              <a:cs typeface="Lucida Grande CE"/>
            </a:endParaRPr>
          </a:p>
          <a:p>
            <a:pPr marL="457200" indent="-457200">
              <a:buFontTx/>
              <a:buChar char="-"/>
            </a:pPr>
            <a:r>
              <a:rPr lang="cs-CZ" sz="3200" b="1" dirty="0" smtClean="0">
                <a:latin typeface="Lucida Grande CE"/>
                <a:cs typeface="Lucida Grande CE"/>
              </a:rPr>
              <a:t>Anna</a:t>
            </a:r>
            <a:endParaRPr lang="en-US" sz="3200" dirty="0">
              <a:latin typeface="Lucida Grande CE"/>
              <a:cs typeface="Lucida Grande CE"/>
            </a:endParaRPr>
          </a:p>
        </p:txBody>
      </p:sp>
    </p:spTree>
    <p:extLst>
      <p:ext uri="{BB962C8B-B14F-4D97-AF65-F5344CB8AC3E}">
        <p14:creationId xmlns:p14="http://schemas.microsoft.com/office/powerpoint/2010/main" val="2031941171"/>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xmlns:p14="http://schemas.microsoft.com/office/powerpoint/2010/main" spd="slow">
        <p:fade/>
      </p:transition>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linds(horizontal)">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9">
                                            <p:txEl>
                                              <p:pRg st="0" end="0"/>
                                            </p:txEl>
                                          </p:spTgt>
                                        </p:tgtEl>
                                        <p:attrNameLst>
                                          <p:attrName>style.visibility</p:attrName>
                                        </p:attrNameLst>
                                      </p:cBhvr>
                                      <p:to>
                                        <p:strVal val="visible"/>
                                      </p:to>
                                    </p:set>
                                    <p:animEffect transition="in" filter="blinds(horizontal)">
                                      <p:cBhvr>
                                        <p:cTn id="12" dur="500"/>
                                        <p:tgtEl>
                                          <p:spTgt spid="9">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9">
                                            <p:txEl>
                                              <p:pRg st="1" end="1"/>
                                            </p:txEl>
                                          </p:spTgt>
                                        </p:tgtEl>
                                        <p:attrNameLst>
                                          <p:attrName>style.visibility</p:attrName>
                                        </p:attrNameLst>
                                      </p:cBhvr>
                                      <p:to>
                                        <p:strVal val="visible"/>
                                      </p:to>
                                    </p:set>
                                    <p:animEffect transition="in" filter="blinds(horizontal)">
                                      <p:cBhvr>
                                        <p:cTn id="17" dur="500"/>
                                        <p:tgtEl>
                                          <p:spTgt spid="9">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89879" y="5508344"/>
            <a:ext cx="6191157" cy="833718"/>
          </a:xfrm>
        </p:spPr>
        <p:txBody>
          <a:bodyPr/>
          <a:lstStyle/>
          <a:p>
            <a:r>
              <a:rPr lang="en-US" dirty="0" err="1" smtClean="0"/>
              <a:t>Žena</a:t>
            </a:r>
            <a:r>
              <a:rPr lang="en-US" dirty="0" smtClean="0"/>
              <a:t> a </a:t>
            </a:r>
            <a:r>
              <a:rPr lang="en-US" dirty="0" err="1" smtClean="0"/>
              <a:t>služba</a:t>
            </a:r>
            <a:r>
              <a:rPr lang="en-US" dirty="0" smtClean="0"/>
              <a:t>…</a:t>
            </a:r>
            <a:endParaRPr lang="en-US" dirty="0"/>
          </a:p>
        </p:txBody>
      </p:sp>
      <p:sp>
        <p:nvSpPr>
          <p:cNvPr id="4" name="Text Placeholder 3"/>
          <p:cNvSpPr>
            <a:spLocks noGrp="1"/>
          </p:cNvSpPr>
          <p:nvPr>
            <p:ph type="body" sz="half" idx="2"/>
          </p:nvPr>
        </p:nvSpPr>
        <p:spPr>
          <a:xfrm>
            <a:off x="5789879" y="6342062"/>
            <a:ext cx="6191157" cy="402648"/>
          </a:xfrm>
        </p:spPr>
        <p:txBody>
          <a:bodyPr/>
          <a:lstStyle/>
          <a:p>
            <a:r>
              <a:rPr lang="en-US" dirty="0" err="1"/>
              <a:t>Dáška</a:t>
            </a:r>
            <a:r>
              <a:rPr lang="en-US" dirty="0"/>
              <a:t> </a:t>
            </a:r>
            <a:r>
              <a:rPr lang="en-US" dirty="0" err="1"/>
              <a:t>Pospíšilová</a:t>
            </a:r>
            <a:r>
              <a:rPr lang="en-US" dirty="0"/>
              <a:t>, EBED, 1.9.2013</a:t>
            </a:r>
          </a:p>
          <a:p>
            <a:endParaRPr lang="en-US" dirty="0"/>
          </a:p>
        </p:txBody>
      </p:sp>
      <p:sp>
        <p:nvSpPr>
          <p:cNvPr id="6" name="TextBox 5"/>
          <p:cNvSpPr txBox="1"/>
          <p:nvPr/>
        </p:nvSpPr>
        <p:spPr>
          <a:xfrm>
            <a:off x="365405" y="242184"/>
            <a:ext cx="7630205" cy="830997"/>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en-US" sz="4800" b="1" dirty="0" smtClean="0">
                <a:solidFill>
                  <a:schemeClr val="accent2">
                    <a:lumMod val="90000"/>
                    <a:lumOff val="10000"/>
                  </a:schemeClr>
                </a:solidFill>
                <a:latin typeface="Lucida Grande CE"/>
                <a:cs typeface="Lucida Grande CE"/>
              </a:rPr>
              <a:t>5) </a:t>
            </a:r>
            <a:r>
              <a:rPr lang="en-US" sz="4800" b="1" dirty="0" err="1" smtClean="0">
                <a:solidFill>
                  <a:schemeClr val="accent2">
                    <a:lumMod val="90000"/>
                    <a:lumOff val="10000"/>
                  </a:schemeClr>
                </a:solidFill>
                <a:latin typeface="Lucida Grande CE"/>
                <a:cs typeface="Lucida Grande CE"/>
              </a:rPr>
              <a:t>Žena</a:t>
            </a:r>
            <a:r>
              <a:rPr lang="en-US" sz="4800" b="1" dirty="0" smtClean="0">
                <a:solidFill>
                  <a:schemeClr val="accent2">
                    <a:lumMod val="90000"/>
                    <a:lumOff val="10000"/>
                  </a:schemeClr>
                </a:solidFill>
                <a:latin typeface="Lucida Grande CE"/>
                <a:cs typeface="Lucida Grande CE"/>
              </a:rPr>
              <a:t> – </a:t>
            </a:r>
            <a:r>
              <a:rPr lang="en-US" sz="4800" b="1" dirty="0" err="1" smtClean="0">
                <a:solidFill>
                  <a:schemeClr val="accent2">
                    <a:lumMod val="90000"/>
                    <a:lumOff val="10000"/>
                  </a:schemeClr>
                </a:solidFill>
                <a:latin typeface="Lucida Grande CE"/>
                <a:cs typeface="Lucida Grande CE"/>
              </a:rPr>
              <a:t>prakt</a:t>
            </a:r>
            <a:r>
              <a:rPr lang="en-US" sz="4800" b="1" dirty="0" smtClean="0">
                <a:solidFill>
                  <a:schemeClr val="accent2">
                    <a:lumMod val="90000"/>
                    <a:lumOff val="10000"/>
                  </a:schemeClr>
                </a:solidFill>
                <a:latin typeface="Lucida Grande CE"/>
                <a:cs typeface="Lucida Grande CE"/>
              </a:rPr>
              <a:t>. </a:t>
            </a:r>
            <a:r>
              <a:rPr lang="en-US" sz="4800" b="1" dirty="0" err="1" smtClean="0">
                <a:solidFill>
                  <a:schemeClr val="accent2">
                    <a:lumMod val="90000"/>
                    <a:lumOff val="10000"/>
                  </a:schemeClr>
                </a:solidFill>
                <a:latin typeface="Lucida Grande CE"/>
                <a:cs typeface="Lucida Grande CE"/>
              </a:rPr>
              <a:t>služba</a:t>
            </a:r>
            <a:endParaRPr lang="en-US" sz="4800" b="1" dirty="0">
              <a:solidFill>
                <a:schemeClr val="accent2">
                  <a:lumMod val="90000"/>
                  <a:lumOff val="10000"/>
                </a:schemeClr>
              </a:solidFill>
              <a:latin typeface="Lucida Grande CE"/>
              <a:cs typeface="Lucida Grande CE"/>
            </a:endParaRPr>
          </a:p>
        </p:txBody>
      </p:sp>
      <p:sp>
        <p:nvSpPr>
          <p:cNvPr id="9" name="Rectangle 8"/>
          <p:cNvSpPr/>
          <p:nvPr/>
        </p:nvSpPr>
        <p:spPr>
          <a:xfrm>
            <a:off x="365405" y="1323997"/>
            <a:ext cx="6191157" cy="5016758"/>
          </a:xfrm>
          <a:prstGeom prst="rect">
            <a:avLst/>
          </a:prstGeom>
        </p:spPr>
        <p:txBody>
          <a:bodyPr wrap="square">
            <a:spAutoFit/>
          </a:bodyPr>
          <a:lstStyle/>
          <a:p>
            <a:pPr marL="457200" indent="-457200">
              <a:buFontTx/>
              <a:buChar char="-"/>
            </a:pPr>
            <a:r>
              <a:rPr lang="cs-CZ" sz="3200" b="1" dirty="0">
                <a:latin typeface="Lucida Grande CE"/>
                <a:cs typeface="Lucida Grande CE"/>
              </a:rPr>
              <a:t>v</a:t>
            </a:r>
            <a:r>
              <a:rPr lang="cs-CZ" sz="3200" b="1" dirty="0" smtClean="0">
                <a:latin typeface="Lucida Grande CE"/>
                <a:cs typeface="Lucida Grande CE"/>
              </a:rPr>
              <a:t>dova ze </a:t>
            </a:r>
            <a:r>
              <a:rPr lang="cs-CZ" sz="3200" b="1" dirty="0" err="1" smtClean="0">
                <a:latin typeface="Lucida Grande CE"/>
                <a:cs typeface="Lucida Grande CE"/>
              </a:rPr>
              <a:t>Sarepty</a:t>
            </a:r>
            <a:endParaRPr lang="cs-CZ" sz="3200" b="1" dirty="0" smtClean="0">
              <a:latin typeface="Lucida Grande CE"/>
              <a:cs typeface="Lucida Grande CE"/>
            </a:endParaRPr>
          </a:p>
          <a:p>
            <a:pPr marL="457200" indent="-457200">
              <a:buFontTx/>
              <a:buChar char="-"/>
            </a:pPr>
            <a:r>
              <a:rPr lang="cs-CZ" sz="3200" b="1" dirty="0" err="1" smtClean="0">
                <a:latin typeface="Lucida Grande CE"/>
                <a:cs typeface="Lucida Grande CE"/>
              </a:rPr>
              <a:t>Sunamitka</a:t>
            </a:r>
            <a:endParaRPr lang="cs-CZ" sz="3200" dirty="0" smtClean="0">
              <a:latin typeface="Lucida Grande CE"/>
              <a:cs typeface="Lucida Grande CE"/>
            </a:endParaRPr>
          </a:p>
          <a:p>
            <a:pPr marL="457200" indent="-457200">
              <a:buFontTx/>
              <a:buChar char="-"/>
            </a:pPr>
            <a:r>
              <a:rPr lang="cs-CZ" sz="3200" b="1" dirty="0">
                <a:latin typeface="Lucida Grande CE"/>
                <a:cs typeface="Lucida Grande CE"/>
              </a:rPr>
              <a:t>ž</a:t>
            </a:r>
            <a:r>
              <a:rPr lang="cs-CZ" sz="3200" b="1" dirty="0" smtClean="0">
                <a:latin typeface="Lucida Grande CE"/>
                <a:cs typeface="Lucida Grande CE"/>
              </a:rPr>
              <a:t>idovské děvčátko</a:t>
            </a:r>
            <a:endParaRPr lang="cs-CZ" sz="3200" dirty="0" smtClean="0">
              <a:latin typeface="Lucida Grande CE"/>
              <a:cs typeface="Lucida Grande CE"/>
            </a:endParaRPr>
          </a:p>
          <a:p>
            <a:pPr marL="457200" indent="-457200">
              <a:buFontTx/>
              <a:buChar char="-"/>
            </a:pPr>
            <a:r>
              <a:rPr lang="cs-CZ" sz="3200" b="1" dirty="0">
                <a:latin typeface="Lucida Grande CE"/>
                <a:cs typeface="Lucida Grande CE"/>
              </a:rPr>
              <a:t>n</a:t>
            </a:r>
            <a:r>
              <a:rPr lang="cs-CZ" sz="3200" b="1" dirty="0" smtClean="0">
                <a:latin typeface="Lucida Grande CE"/>
                <a:cs typeface="Lucida Grande CE"/>
              </a:rPr>
              <a:t>evěstka </a:t>
            </a:r>
            <a:r>
              <a:rPr lang="cs-CZ" sz="3200" b="1" dirty="0" err="1" smtClean="0">
                <a:latin typeface="Lucida Grande CE"/>
                <a:cs typeface="Lucida Grande CE"/>
              </a:rPr>
              <a:t>Rachab</a:t>
            </a:r>
            <a:endParaRPr lang="cs-CZ" sz="3200" dirty="0" smtClean="0">
              <a:latin typeface="Lucida Grande CE"/>
              <a:cs typeface="Lucida Grande CE"/>
            </a:endParaRPr>
          </a:p>
          <a:p>
            <a:pPr marL="457200" indent="-457200">
              <a:buFontTx/>
              <a:buChar char="-"/>
            </a:pPr>
            <a:r>
              <a:rPr lang="cs-CZ" sz="3200" b="1" dirty="0" err="1" smtClean="0">
                <a:latin typeface="Lucida Grande CE"/>
                <a:cs typeface="Lucida Grande CE"/>
              </a:rPr>
              <a:t>Dorkas</a:t>
            </a:r>
            <a:endParaRPr lang="cs-CZ" sz="3200" dirty="0" smtClean="0">
              <a:latin typeface="Lucida Grande CE"/>
              <a:cs typeface="Lucida Grande CE"/>
            </a:endParaRPr>
          </a:p>
          <a:p>
            <a:pPr marL="457200" indent="-457200">
              <a:buFontTx/>
              <a:buChar char="-"/>
            </a:pPr>
            <a:r>
              <a:rPr lang="cs-CZ" sz="3200" b="1" dirty="0" err="1" smtClean="0">
                <a:latin typeface="Lucida Grande CE"/>
                <a:cs typeface="Lucida Grande CE"/>
              </a:rPr>
              <a:t>Priscila</a:t>
            </a:r>
            <a:endParaRPr lang="cs-CZ" sz="3200" b="1" dirty="0" smtClean="0">
              <a:latin typeface="Lucida Grande CE"/>
              <a:cs typeface="Lucida Grande CE"/>
            </a:endParaRPr>
          </a:p>
          <a:p>
            <a:pPr marL="457200" indent="-457200">
              <a:buFontTx/>
              <a:buChar char="-"/>
            </a:pPr>
            <a:r>
              <a:rPr lang="cs-CZ" sz="3200" b="1" dirty="0" smtClean="0">
                <a:latin typeface="Lucida Grande CE"/>
                <a:cs typeface="Lucida Grande CE"/>
              </a:rPr>
              <a:t>Lydie</a:t>
            </a:r>
          </a:p>
          <a:p>
            <a:pPr marL="457200" indent="-457200">
              <a:buFontTx/>
              <a:buChar char="-"/>
            </a:pPr>
            <a:r>
              <a:rPr lang="cs-CZ" sz="3200" b="1" dirty="0" smtClean="0">
                <a:latin typeface="Lucida Grande CE"/>
                <a:cs typeface="Lucida Grande CE"/>
              </a:rPr>
              <a:t>Marie a Marta z </a:t>
            </a:r>
            <a:r>
              <a:rPr lang="cs-CZ" sz="3200" b="1" dirty="0" err="1" smtClean="0">
                <a:latin typeface="Lucida Grande CE"/>
                <a:cs typeface="Lucida Grande CE"/>
              </a:rPr>
              <a:t>Betánie</a:t>
            </a:r>
            <a:endParaRPr lang="cs-CZ" sz="3200" b="1" dirty="0" smtClean="0">
              <a:latin typeface="Lucida Grande CE"/>
              <a:cs typeface="Lucida Grande CE"/>
            </a:endParaRPr>
          </a:p>
          <a:p>
            <a:pPr marL="457200" indent="-457200">
              <a:buFontTx/>
              <a:buChar char="-"/>
            </a:pPr>
            <a:r>
              <a:rPr lang="cs-CZ" sz="3200" dirty="0">
                <a:latin typeface="Lucida Grande CE"/>
                <a:cs typeface="Lucida Grande CE"/>
              </a:rPr>
              <a:t>ž</a:t>
            </a:r>
            <a:r>
              <a:rPr lang="en-US" sz="3200" dirty="0" err="1" smtClean="0">
                <a:latin typeface="Lucida Grande CE"/>
                <a:cs typeface="Lucida Grande CE"/>
              </a:rPr>
              <a:t>eny</a:t>
            </a:r>
            <a:r>
              <a:rPr lang="cs-CZ" sz="3200" dirty="0" smtClean="0">
                <a:latin typeface="Lucida Grande CE"/>
                <a:cs typeface="Lucida Grande CE"/>
              </a:rPr>
              <a:t>,</a:t>
            </a:r>
            <a:r>
              <a:rPr lang="en-US" sz="3200" dirty="0" smtClean="0">
                <a:latin typeface="Lucida Grande CE"/>
                <a:cs typeface="Lucida Grande CE"/>
              </a:rPr>
              <a:t> co </a:t>
            </a:r>
            <a:r>
              <a:rPr lang="en-US" sz="3200" dirty="0" err="1" smtClean="0">
                <a:latin typeface="Lucida Grande CE"/>
                <a:cs typeface="Lucida Grande CE"/>
              </a:rPr>
              <a:t>chodil</a:t>
            </a:r>
            <a:r>
              <a:rPr lang="cs-CZ" sz="3200" dirty="0" smtClean="0">
                <a:latin typeface="Lucida Grande CE"/>
                <a:cs typeface="Lucida Grande CE"/>
              </a:rPr>
              <a:t>y</a:t>
            </a:r>
            <a:r>
              <a:rPr lang="en-US" sz="3200" dirty="0" smtClean="0">
                <a:latin typeface="Lucida Grande CE"/>
                <a:cs typeface="Lucida Grande CE"/>
              </a:rPr>
              <a:t> s </a:t>
            </a:r>
            <a:r>
              <a:rPr lang="en-US" sz="3200" dirty="0" err="1" smtClean="0">
                <a:latin typeface="Lucida Grande CE"/>
                <a:cs typeface="Lucida Grande CE"/>
              </a:rPr>
              <a:t>Ježíšem</a:t>
            </a:r>
            <a:endParaRPr lang="en-US" sz="3200" dirty="0" smtClean="0">
              <a:latin typeface="Lucida Grande CE"/>
              <a:cs typeface="Lucida Grande CE"/>
            </a:endParaRPr>
          </a:p>
          <a:p>
            <a:pPr marL="457200" indent="-457200">
              <a:buFontTx/>
              <a:buChar char="-"/>
            </a:pPr>
            <a:r>
              <a:rPr lang="en-US" sz="3200" dirty="0" err="1" smtClean="0">
                <a:latin typeface="Lucida Grande CE"/>
                <a:cs typeface="Lucida Grande CE"/>
              </a:rPr>
              <a:t>chudá</a:t>
            </a:r>
            <a:r>
              <a:rPr lang="en-US" sz="3200" dirty="0" smtClean="0">
                <a:latin typeface="Lucida Grande CE"/>
                <a:cs typeface="Lucida Grande CE"/>
              </a:rPr>
              <a:t> </a:t>
            </a:r>
            <a:r>
              <a:rPr lang="en-US" sz="3200" dirty="0" err="1" smtClean="0">
                <a:latin typeface="Lucida Grande CE"/>
                <a:cs typeface="Lucida Grande CE"/>
              </a:rPr>
              <a:t>vdova</a:t>
            </a:r>
            <a:endParaRPr lang="en-US" sz="3200" dirty="0">
              <a:latin typeface="Lucida Grande CE"/>
              <a:cs typeface="Lucida Grande CE"/>
            </a:endParaRPr>
          </a:p>
        </p:txBody>
      </p:sp>
    </p:spTree>
    <p:extLst>
      <p:ext uri="{BB962C8B-B14F-4D97-AF65-F5344CB8AC3E}">
        <p14:creationId xmlns:p14="http://schemas.microsoft.com/office/powerpoint/2010/main" val="1766061131"/>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xmlns:p14="http://schemas.microsoft.com/office/powerpoint/2010/main" spd="slow">
        <p:fade/>
      </p:transition>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linds(horizontal)">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9">
                                            <p:txEl>
                                              <p:pRg st="0" end="0"/>
                                            </p:txEl>
                                          </p:spTgt>
                                        </p:tgtEl>
                                        <p:attrNameLst>
                                          <p:attrName>style.visibility</p:attrName>
                                        </p:attrNameLst>
                                      </p:cBhvr>
                                      <p:to>
                                        <p:strVal val="visible"/>
                                      </p:to>
                                    </p:set>
                                    <p:animEffect transition="in" filter="blinds(horizontal)">
                                      <p:cBhvr>
                                        <p:cTn id="12" dur="500"/>
                                        <p:tgtEl>
                                          <p:spTgt spid="9">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9">
                                            <p:txEl>
                                              <p:pRg st="1" end="1"/>
                                            </p:txEl>
                                          </p:spTgt>
                                        </p:tgtEl>
                                        <p:attrNameLst>
                                          <p:attrName>style.visibility</p:attrName>
                                        </p:attrNameLst>
                                      </p:cBhvr>
                                      <p:to>
                                        <p:strVal val="visible"/>
                                      </p:to>
                                    </p:set>
                                    <p:animEffect transition="in" filter="blinds(horizontal)">
                                      <p:cBhvr>
                                        <p:cTn id="17" dur="500"/>
                                        <p:tgtEl>
                                          <p:spTgt spid="9">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9">
                                            <p:txEl>
                                              <p:pRg st="2" end="2"/>
                                            </p:txEl>
                                          </p:spTgt>
                                        </p:tgtEl>
                                        <p:attrNameLst>
                                          <p:attrName>style.visibility</p:attrName>
                                        </p:attrNameLst>
                                      </p:cBhvr>
                                      <p:to>
                                        <p:strVal val="visible"/>
                                      </p:to>
                                    </p:set>
                                    <p:animEffect transition="in" filter="blinds(horizontal)">
                                      <p:cBhvr>
                                        <p:cTn id="22" dur="500"/>
                                        <p:tgtEl>
                                          <p:spTgt spid="9">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9">
                                            <p:txEl>
                                              <p:pRg st="3" end="3"/>
                                            </p:txEl>
                                          </p:spTgt>
                                        </p:tgtEl>
                                        <p:attrNameLst>
                                          <p:attrName>style.visibility</p:attrName>
                                        </p:attrNameLst>
                                      </p:cBhvr>
                                      <p:to>
                                        <p:strVal val="visible"/>
                                      </p:to>
                                    </p:set>
                                    <p:animEffect transition="in" filter="blinds(horizontal)">
                                      <p:cBhvr>
                                        <p:cTn id="27" dur="500"/>
                                        <p:tgtEl>
                                          <p:spTgt spid="9">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nodeType="clickEffect">
                                  <p:stCondLst>
                                    <p:cond delay="0"/>
                                  </p:stCondLst>
                                  <p:childTnLst>
                                    <p:set>
                                      <p:cBhvr>
                                        <p:cTn id="31" dur="1" fill="hold">
                                          <p:stCondLst>
                                            <p:cond delay="0"/>
                                          </p:stCondLst>
                                        </p:cTn>
                                        <p:tgtEl>
                                          <p:spTgt spid="9">
                                            <p:txEl>
                                              <p:pRg st="4" end="4"/>
                                            </p:txEl>
                                          </p:spTgt>
                                        </p:tgtEl>
                                        <p:attrNameLst>
                                          <p:attrName>style.visibility</p:attrName>
                                        </p:attrNameLst>
                                      </p:cBhvr>
                                      <p:to>
                                        <p:strVal val="visible"/>
                                      </p:to>
                                    </p:set>
                                    <p:animEffect transition="in" filter="blinds(horizontal)">
                                      <p:cBhvr>
                                        <p:cTn id="32" dur="500"/>
                                        <p:tgtEl>
                                          <p:spTgt spid="9">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nodeType="clickEffect">
                                  <p:stCondLst>
                                    <p:cond delay="0"/>
                                  </p:stCondLst>
                                  <p:childTnLst>
                                    <p:set>
                                      <p:cBhvr>
                                        <p:cTn id="36" dur="1" fill="hold">
                                          <p:stCondLst>
                                            <p:cond delay="0"/>
                                          </p:stCondLst>
                                        </p:cTn>
                                        <p:tgtEl>
                                          <p:spTgt spid="9">
                                            <p:txEl>
                                              <p:pRg st="5" end="5"/>
                                            </p:txEl>
                                          </p:spTgt>
                                        </p:tgtEl>
                                        <p:attrNameLst>
                                          <p:attrName>style.visibility</p:attrName>
                                        </p:attrNameLst>
                                      </p:cBhvr>
                                      <p:to>
                                        <p:strVal val="visible"/>
                                      </p:to>
                                    </p:set>
                                    <p:animEffect transition="in" filter="blinds(horizontal)">
                                      <p:cBhvr>
                                        <p:cTn id="37" dur="500"/>
                                        <p:tgtEl>
                                          <p:spTgt spid="9">
                                            <p:txEl>
                                              <p:pRg st="5" end="5"/>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nodeType="clickEffect">
                                  <p:stCondLst>
                                    <p:cond delay="0"/>
                                  </p:stCondLst>
                                  <p:childTnLst>
                                    <p:set>
                                      <p:cBhvr>
                                        <p:cTn id="41" dur="1" fill="hold">
                                          <p:stCondLst>
                                            <p:cond delay="0"/>
                                          </p:stCondLst>
                                        </p:cTn>
                                        <p:tgtEl>
                                          <p:spTgt spid="9">
                                            <p:txEl>
                                              <p:pRg st="6" end="6"/>
                                            </p:txEl>
                                          </p:spTgt>
                                        </p:tgtEl>
                                        <p:attrNameLst>
                                          <p:attrName>style.visibility</p:attrName>
                                        </p:attrNameLst>
                                      </p:cBhvr>
                                      <p:to>
                                        <p:strVal val="visible"/>
                                      </p:to>
                                    </p:set>
                                    <p:animEffect transition="in" filter="blinds(horizontal)">
                                      <p:cBhvr>
                                        <p:cTn id="42" dur="500"/>
                                        <p:tgtEl>
                                          <p:spTgt spid="9">
                                            <p:txEl>
                                              <p:pRg st="6" end="6"/>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3" presetClass="entr" presetSubtype="10" fill="hold" nodeType="clickEffect">
                                  <p:stCondLst>
                                    <p:cond delay="0"/>
                                  </p:stCondLst>
                                  <p:childTnLst>
                                    <p:set>
                                      <p:cBhvr>
                                        <p:cTn id="46" dur="1" fill="hold">
                                          <p:stCondLst>
                                            <p:cond delay="0"/>
                                          </p:stCondLst>
                                        </p:cTn>
                                        <p:tgtEl>
                                          <p:spTgt spid="9">
                                            <p:txEl>
                                              <p:pRg st="7" end="7"/>
                                            </p:txEl>
                                          </p:spTgt>
                                        </p:tgtEl>
                                        <p:attrNameLst>
                                          <p:attrName>style.visibility</p:attrName>
                                        </p:attrNameLst>
                                      </p:cBhvr>
                                      <p:to>
                                        <p:strVal val="visible"/>
                                      </p:to>
                                    </p:set>
                                    <p:animEffect transition="in" filter="blinds(horizontal)">
                                      <p:cBhvr>
                                        <p:cTn id="47" dur="500"/>
                                        <p:tgtEl>
                                          <p:spTgt spid="9">
                                            <p:txEl>
                                              <p:pRg st="7" end="7"/>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3" presetClass="entr" presetSubtype="10" fill="hold" nodeType="clickEffect">
                                  <p:stCondLst>
                                    <p:cond delay="0"/>
                                  </p:stCondLst>
                                  <p:childTnLst>
                                    <p:set>
                                      <p:cBhvr>
                                        <p:cTn id="51" dur="1" fill="hold">
                                          <p:stCondLst>
                                            <p:cond delay="0"/>
                                          </p:stCondLst>
                                        </p:cTn>
                                        <p:tgtEl>
                                          <p:spTgt spid="9">
                                            <p:txEl>
                                              <p:pRg st="8" end="8"/>
                                            </p:txEl>
                                          </p:spTgt>
                                        </p:tgtEl>
                                        <p:attrNameLst>
                                          <p:attrName>style.visibility</p:attrName>
                                        </p:attrNameLst>
                                      </p:cBhvr>
                                      <p:to>
                                        <p:strVal val="visible"/>
                                      </p:to>
                                    </p:set>
                                    <p:animEffect transition="in" filter="blinds(horizontal)">
                                      <p:cBhvr>
                                        <p:cTn id="52" dur="500"/>
                                        <p:tgtEl>
                                          <p:spTgt spid="9">
                                            <p:txEl>
                                              <p:pRg st="8" end="8"/>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3" presetClass="entr" presetSubtype="10" fill="hold" nodeType="clickEffect">
                                  <p:stCondLst>
                                    <p:cond delay="0"/>
                                  </p:stCondLst>
                                  <p:childTnLst>
                                    <p:set>
                                      <p:cBhvr>
                                        <p:cTn id="56" dur="1" fill="hold">
                                          <p:stCondLst>
                                            <p:cond delay="0"/>
                                          </p:stCondLst>
                                        </p:cTn>
                                        <p:tgtEl>
                                          <p:spTgt spid="9">
                                            <p:txEl>
                                              <p:pRg st="9" end="9"/>
                                            </p:txEl>
                                          </p:spTgt>
                                        </p:tgtEl>
                                        <p:attrNameLst>
                                          <p:attrName>style.visibility</p:attrName>
                                        </p:attrNameLst>
                                      </p:cBhvr>
                                      <p:to>
                                        <p:strVal val="visible"/>
                                      </p:to>
                                    </p:set>
                                    <p:animEffect transition="in" filter="blinds(horizontal)">
                                      <p:cBhvr>
                                        <p:cTn id="57" dur="500"/>
                                        <p:tgtEl>
                                          <p:spTgt spid="9">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6505" y="5508344"/>
            <a:ext cx="6191157" cy="833718"/>
          </a:xfrm>
        </p:spPr>
        <p:txBody>
          <a:bodyPr/>
          <a:lstStyle/>
          <a:p>
            <a:r>
              <a:rPr lang="en-US" dirty="0" err="1" smtClean="0"/>
              <a:t>Žena</a:t>
            </a:r>
            <a:r>
              <a:rPr lang="en-US" dirty="0" smtClean="0"/>
              <a:t> a </a:t>
            </a:r>
            <a:r>
              <a:rPr lang="en-US" dirty="0" err="1" smtClean="0"/>
              <a:t>služba</a:t>
            </a:r>
            <a:r>
              <a:rPr lang="en-US" dirty="0" smtClean="0"/>
              <a:t>…</a:t>
            </a:r>
            <a:endParaRPr lang="en-US" dirty="0"/>
          </a:p>
        </p:txBody>
      </p:sp>
      <p:sp>
        <p:nvSpPr>
          <p:cNvPr id="4" name="Text Placeholder 3"/>
          <p:cNvSpPr>
            <a:spLocks noGrp="1"/>
          </p:cNvSpPr>
          <p:nvPr>
            <p:ph type="body" sz="half" idx="2"/>
          </p:nvPr>
        </p:nvSpPr>
        <p:spPr>
          <a:xfrm>
            <a:off x="506505" y="6308354"/>
            <a:ext cx="6191157" cy="402648"/>
          </a:xfrm>
        </p:spPr>
        <p:txBody>
          <a:bodyPr/>
          <a:lstStyle/>
          <a:p>
            <a:r>
              <a:rPr lang="en-US" dirty="0" err="1"/>
              <a:t>Dáška</a:t>
            </a:r>
            <a:r>
              <a:rPr lang="en-US" dirty="0"/>
              <a:t> </a:t>
            </a:r>
            <a:r>
              <a:rPr lang="en-US" dirty="0" err="1"/>
              <a:t>Pospíšilová</a:t>
            </a:r>
            <a:r>
              <a:rPr lang="en-US" dirty="0"/>
              <a:t>, EBED, 1.9.2013</a:t>
            </a:r>
          </a:p>
          <a:p>
            <a:endParaRPr lang="en-US" dirty="0"/>
          </a:p>
        </p:txBody>
      </p:sp>
      <p:sp>
        <p:nvSpPr>
          <p:cNvPr id="6" name="TextBox 5"/>
          <p:cNvSpPr txBox="1"/>
          <p:nvPr/>
        </p:nvSpPr>
        <p:spPr>
          <a:xfrm>
            <a:off x="365405" y="242184"/>
            <a:ext cx="7630205" cy="830997"/>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en-US" sz="4800" b="1" dirty="0" err="1" smtClean="0">
                <a:solidFill>
                  <a:schemeClr val="accent2">
                    <a:lumMod val="90000"/>
                    <a:lumOff val="10000"/>
                  </a:schemeClr>
                </a:solidFill>
                <a:latin typeface="Lucida Grande CE"/>
                <a:cs typeface="Lucida Grande CE"/>
              </a:rPr>
              <a:t>Žena</a:t>
            </a:r>
            <a:r>
              <a:rPr lang="en-US" sz="4800" b="1" dirty="0" smtClean="0">
                <a:solidFill>
                  <a:schemeClr val="accent2">
                    <a:lumMod val="90000"/>
                    <a:lumOff val="10000"/>
                  </a:schemeClr>
                </a:solidFill>
                <a:latin typeface="Lucida Grande CE"/>
                <a:cs typeface="Lucida Grande CE"/>
              </a:rPr>
              <a:t> a </a:t>
            </a:r>
            <a:r>
              <a:rPr lang="en-US" sz="4800" b="1" dirty="0" err="1" smtClean="0">
                <a:solidFill>
                  <a:schemeClr val="accent2">
                    <a:lumMod val="90000"/>
                    <a:lumOff val="10000"/>
                  </a:schemeClr>
                </a:solidFill>
                <a:latin typeface="Lucida Grande CE"/>
                <a:cs typeface="Lucida Grande CE"/>
              </a:rPr>
              <a:t>služba</a:t>
            </a:r>
            <a:endParaRPr lang="en-US" sz="4800" b="1" dirty="0">
              <a:solidFill>
                <a:schemeClr val="accent2">
                  <a:lumMod val="90000"/>
                  <a:lumOff val="10000"/>
                </a:schemeClr>
              </a:solidFill>
              <a:latin typeface="Lucida Grande CE"/>
              <a:cs typeface="Lucida Grande CE"/>
            </a:endParaRPr>
          </a:p>
        </p:txBody>
      </p:sp>
      <p:sp>
        <p:nvSpPr>
          <p:cNvPr id="9" name="Rectangle 8"/>
          <p:cNvSpPr/>
          <p:nvPr/>
        </p:nvSpPr>
        <p:spPr>
          <a:xfrm>
            <a:off x="365405" y="1420303"/>
            <a:ext cx="6191157" cy="3046988"/>
          </a:xfrm>
          <a:prstGeom prst="rect">
            <a:avLst/>
          </a:prstGeom>
        </p:spPr>
        <p:txBody>
          <a:bodyPr wrap="square">
            <a:spAutoFit/>
          </a:bodyPr>
          <a:lstStyle/>
          <a:p>
            <a:r>
              <a:rPr lang="cs-CZ" sz="3200" b="1" dirty="0">
                <a:latin typeface="Lucida Grande CE"/>
                <a:cs typeface="Lucida Grande CE"/>
              </a:rPr>
              <a:t>„COKOLIV DĚLÁTE, </a:t>
            </a:r>
            <a:endParaRPr lang="cs-CZ" sz="3200" b="1" dirty="0" smtClean="0">
              <a:latin typeface="Lucida Grande CE"/>
              <a:cs typeface="Lucida Grande CE"/>
            </a:endParaRPr>
          </a:p>
          <a:p>
            <a:r>
              <a:rPr lang="cs-CZ" sz="3200" b="1" dirty="0">
                <a:latin typeface="Lucida Grande CE"/>
                <a:cs typeface="Lucida Grande CE"/>
              </a:rPr>
              <a:t> </a:t>
            </a:r>
            <a:r>
              <a:rPr lang="cs-CZ" sz="3200" b="1" dirty="0" smtClean="0">
                <a:latin typeface="Lucida Grande CE"/>
                <a:cs typeface="Lucida Grande CE"/>
              </a:rPr>
              <a:t> DĚLEJTE </a:t>
            </a:r>
            <a:r>
              <a:rPr lang="cs-CZ" sz="3200" b="1" dirty="0">
                <a:latin typeface="Lucida Grande CE"/>
                <a:cs typeface="Lucida Grande CE"/>
              </a:rPr>
              <a:t>TO JAKO PÁNU!!!</a:t>
            </a:r>
            <a:r>
              <a:rPr lang="cs-CZ" sz="3200" b="1" dirty="0" smtClean="0">
                <a:latin typeface="Lucida Grande CE"/>
                <a:cs typeface="Lucida Grande CE"/>
              </a:rPr>
              <a:t>“</a:t>
            </a:r>
          </a:p>
          <a:p>
            <a:endParaRPr lang="cs-CZ" sz="3200" b="1" dirty="0">
              <a:latin typeface="Lucida Grande CE"/>
              <a:cs typeface="Lucida Grande CE"/>
            </a:endParaRPr>
          </a:p>
          <a:p>
            <a:endParaRPr lang="cs-CZ" sz="3200" dirty="0">
              <a:latin typeface="Lucida Grande CE"/>
              <a:cs typeface="Lucida Grande CE"/>
            </a:endParaRPr>
          </a:p>
          <a:p>
            <a:r>
              <a:rPr lang="cs-CZ" sz="3200" dirty="0">
                <a:latin typeface="Lucida Grande CE"/>
                <a:cs typeface="Lucida Grande CE"/>
              </a:rPr>
              <a:t>Tak ať nám v tom Bůh žehná a nejen ženám</a:t>
            </a:r>
            <a:r>
              <a:rPr lang="cs-CZ" sz="3200" dirty="0">
                <a:latin typeface="Lucida Grande CE"/>
                <a:cs typeface="Lucida Grande CE"/>
                <a:sym typeface="Wingdings"/>
              </a:rPr>
              <a:t></a:t>
            </a:r>
            <a:endParaRPr lang="cs-CZ" sz="3200" dirty="0">
              <a:latin typeface="Lucida Grande CE"/>
              <a:cs typeface="Lucida Grande CE"/>
            </a:endParaRPr>
          </a:p>
        </p:txBody>
      </p:sp>
    </p:spTree>
    <p:extLst>
      <p:ext uri="{BB962C8B-B14F-4D97-AF65-F5344CB8AC3E}">
        <p14:creationId xmlns:p14="http://schemas.microsoft.com/office/powerpoint/2010/main" val="856306842"/>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xmlns:p14="http://schemas.microsoft.com/office/powerpoint/2010/main" spd="slow">
        <p:fade/>
      </p:transition>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animEffect transition="in" filter="blinds(horizontal)">
                                      <p:cBhvr>
                                        <p:cTn id="7" dur="500"/>
                                        <p:tgtEl>
                                          <p:spTgt spid="9">
                                            <p:txEl>
                                              <p:pRg st="0" end="0"/>
                                            </p:txEl>
                                          </p:spTgt>
                                        </p:tgtEl>
                                      </p:cBhvr>
                                    </p:animEffect>
                                  </p:childTnLst>
                                </p:cTn>
                              </p:par>
                              <p:par>
                                <p:cTn id="8" presetID="3" presetClass="entr" presetSubtype="10" fill="hold" nodeType="withEffect">
                                  <p:stCondLst>
                                    <p:cond delay="0"/>
                                  </p:stCondLst>
                                  <p:childTnLst>
                                    <p:set>
                                      <p:cBhvr>
                                        <p:cTn id="9" dur="1" fill="hold">
                                          <p:stCondLst>
                                            <p:cond delay="0"/>
                                          </p:stCondLst>
                                        </p:cTn>
                                        <p:tgtEl>
                                          <p:spTgt spid="9">
                                            <p:txEl>
                                              <p:pRg st="1" end="1"/>
                                            </p:txEl>
                                          </p:spTgt>
                                        </p:tgtEl>
                                        <p:attrNameLst>
                                          <p:attrName>style.visibility</p:attrName>
                                        </p:attrNameLst>
                                      </p:cBhvr>
                                      <p:to>
                                        <p:strVal val="visible"/>
                                      </p:to>
                                    </p:set>
                                    <p:animEffect transition="in" filter="blinds(horizontal)">
                                      <p:cBhvr>
                                        <p:cTn id="10" dur="500"/>
                                        <p:tgtEl>
                                          <p:spTgt spid="9">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3" presetClass="entr" presetSubtype="10" fill="hold" nodeType="clickEffect">
                                  <p:stCondLst>
                                    <p:cond delay="0"/>
                                  </p:stCondLst>
                                  <p:childTnLst>
                                    <p:set>
                                      <p:cBhvr>
                                        <p:cTn id="14" dur="1" fill="hold">
                                          <p:stCondLst>
                                            <p:cond delay="0"/>
                                          </p:stCondLst>
                                        </p:cTn>
                                        <p:tgtEl>
                                          <p:spTgt spid="9">
                                            <p:txEl>
                                              <p:pRg st="4" end="4"/>
                                            </p:txEl>
                                          </p:spTgt>
                                        </p:tgtEl>
                                        <p:attrNameLst>
                                          <p:attrName>style.visibility</p:attrName>
                                        </p:attrNameLst>
                                      </p:cBhvr>
                                      <p:to>
                                        <p:strVal val="visible"/>
                                      </p:to>
                                    </p:set>
                                    <p:animEffect transition="in" filter="blinds(horizontal)">
                                      <p:cBhvr>
                                        <p:cTn id="15" dur="500"/>
                                        <p:tgtEl>
                                          <p:spTgt spid="9">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6505" y="4424082"/>
            <a:ext cx="8367055" cy="2051720"/>
          </a:xfrm>
        </p:spPr>
        <p:txBody>
          <a:bodyPr>
            <a:normAutofit fontScale="90000"/>
          </a:bodyPr>
          <a:lstStyle/>
          <a:p>
            <a:r>
              <a:rPr lang="cs-CZ" b="1" dirty="0" smtClean="0">
                <a:latin typeface="Lucida Grande CE"/>
                <a:cs typeface="Lucida Grande CE"/>
              </a:rPr>
              <a:t>PRAKTICKY:</a:t>
            </a:r>
            <a:r>
              <a:rPr lang="cs-CZ" dirty="0">
                <a:latin typeface="Lucida Grande CE"/>
                <a:cs typeface="Lucida Grande CE"/>
              </a:rPr>
              <a:t/>
            </a:r>
            <a:br>
              <a:rPr lang="cs-CZ" dirty="0">
                <a:latin typeface="Lucida Grande CE"/>
                <a:cs typeface="Lucida Grande CE"/>
              </a:rPr>
            </a:br>
            <a:r>
              <a:rPr lang="cs-CZ" b="1" dirty="0">
                <a:latin typeface="Lucida Grande CE"/>
                <a:cs typeface="Lucida Grande CE"/>
              </a:rPr>
              <a:t>Priscilla, spolupracovnice na Božím díle</a:t>
            </a:r>
            <a:r>
              <a:rPr lang="cs-CZ" b="1" dirty="0" smtClean="0">
                <a:latin typeface="Lucida Grande CE"/>
                <a:cs typeface="Lucida Grande CE"/>
              </a:rPr>
              <a:t>…</a:t>
            </a:r>
            <a:br>
              <a:rPr lang="cs-CZ" b="1" dirty="0" smtClean="0">
                <a:latin typeface="Lucida Grande CE"/>
                <a:cs typeface="Lucida Grande CE"/>
              </a:rPr>
            </a:br>
            <a:r>
              <a:rPr lang="cs-CZ" dirty="0">
                <a:latin typeface="Lucida Grande CE"/>
                <a:cs typeface="Lucida Grande CE"/>
              </a:rPr>
              <a:t/>
            </a:r>
            <a:br>
              <a:rPr lang="cs-CZ" dirty="0">
                <a:latin typeface="Lucida Grande CE"/>
                <a:cs typeface="Lucida Grande CE"/>
              </a:rPr>
            </a:br>
            <a:r>
              <a:rPr lang="cs-CZ" dirty="0">
                <a:latin typeface="Lucida Grande CE"/>
                <a:cs typeface="Lucida Grande CE"/>
              </a:rPr>
              <a:t>Oddíly v Bibli: </a:t>
            </a:r>
            <a:r>
              <a:rPr lang="cs-CZ" b="1" dirty="0">
                <a:latin typeface="Lucida Grande CE"/>
                <a:cs typeface="Lucida Grande CE"/>
              </a:rPr>
              <a:t>Skutky </a:t>
            </a:r>
            <a:r>
              <a:rPr lang="cs-CZ" dirty="0">
                <a:latin typeface="Lucida Grande CE"/>
                <a:cs typeface="Lucida Grande CE"/>
              </a:rPr>
              <a:t>18, 1-4, 18-20, 24-26  </a:t>
            </a:r>
            <a:r>
              <a:rPr lang="cs-CZ" dirty="0" smtClean="0">
                <a:latin typeface="Lucida Grande CE"/>
                <a:cs typeface="Lucida Grande CE"/>
              </a:rPr>
              <a:t/>
            </a:r>
            <a:br>
              <a:rPr lang="cs-CZ" dirty="0" smtClean="0">
                <a:latin typeface="Lucida Grande CE"/>
                <a:cs typeface="Lucida Grande CE"/>
              </a:rPr>
            </a:br>
            <a:r>
              <a:rPr lang="cs-CZ" dirty="0" smtClean="0">
                <a:latin typeface="Lucida Grande CE"/>
                <a:cs typeface="Lucida Grande CE"/>
              </a:rPr>
              <a:t>                      </a:t>
            </a:r>
            <a:r>
              <a:rPr lang="cs-CZ" b="1" dirty="0" smtClean="0">
                <a:latin typeface="Lucida Grande CE"/>
                <a:cs typeface="Lucida Grande CE"/>
              </a:rPr>
              <a:t>Řím</a:t>
            </a:r>
            <a:r>
              <a:rPr lang="cs-CZ" b="1" dirty="0">
                <a:latin typeface="Lucida Grande CE"/>
                <a:cs typeface="Lucida Grande CE"/>
              </a:rPr>
              <a:t>.</a:t>
            </a:r>
            <a:r>
              <a:rPr lang="cs-CZ" dirty="0">
                <a:latin typeface="Lucida Grande CE"/>
                <a:cs typeface="Lucida Grande CE"/>
              </a:rPr>
              <a:t> 16, 3-5  </a:t>
            </a:r>
            <a:r>
              <a:rPr lang="cs-CZ" b="1" dirty="0">
                <a:latin typeface="Lucida Grande CE"/>
                <a:cs typeface="Lucida Grande CE"/>
              </a:rPr>
              <a:t>1. Korintským</a:t>
            </a:r>
            <a:r>
              <a:rPr lang="cs-CZ" dirty="0">
                <a:latin typeface="Lucida Grande CE"/>
                <a:cs typeface="Lucida Grande CE"/>
              </a:rPr>
              <a:t> 16, 19</a:t>
            </a:r>
          </a:p>
        </p:txBody>
      </p:sp>
      <p:pic>
        <p:nvPicPr>
          <p:cNvPr id="5" name="Picture Placeholder 4" descr="woman-with-veil.jpg"/>
          <p:cNvPicPr>
            <a:picLocks noGrp="1" noChangeAspect="1"/>
          </p:cNvPicPr>
          <p:nvPr>
            <p:ph type="pic" idx="1"/>
          </p:nvPr>
        </p:nvPicPr>
        <p:blipFill>
          <a:blip r:embed="rId2">
            <a:extLst>
              <a:ext uri="{28A0092B-C50C-407E-A947-70E740481C1C}">
                <a14:useLocalDpi xmlns:a14="http://schemas.microsoft.com/office/drawing/2010/main" val="0"/>
              </a:ext>
            </a:extLst>
          </a:blip>
          <a:srcRect t="3927" b="3927"/>
          <a:stretch>
            <a:fillRect/>
          </a:stretch>
        </p:blipFill>
        <p:spPr/>
      </p:pic>
      <p:sp>
        <p:nvSpPr>
          <p:cNvPr id="3" name="Text Placeholder 2"/>
          <p:cNvSpPr>
            <a:spLocks noGrp="1"/>
          </p:cNvSpPr>
          <p:nvPr>
            <p:ph type="body" sz="half" idx="2"/>
          </p:nvPr>
        </p:nvSpPr>
        <p:spPr/>
        <p:txBody>
          <a:bodyPr/>
          <a:lstStyle/>
          <a:p>
            <a:r>
              <a:rPr lang="en-US" dirty="0" smtClean="0"/>
              <a:t/>
            </a:r>
            <a:br>
              <a:rPr lang="en-US" dirty="0" smtClean="0"/>
            </a:br>
            <a:endParaRPr lang="en-US" dirty="0"/>
          </a:p>
        </p:txBody>
      </p:sp>
    </p:spTree>
    <p:extLst>
      <p:ext uri="{BB962C8B-B14F-4D97-AF65-F5344CB8AC3E}">
        <p14:creationId xmlns:p14="http://schemas.microsoft.com/office/powerpoint/2010/main" val="2595762479"/>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xmlns:p14="http://schemas.microsoft.com/office/powerpoint/2010/main" spd="slow">
        <p:fade/>
      </p:transition>
    </mc:Fallback>
  </mc:AlternateContent>
  <p:timing>
    <p:tnLst>
      <p:par>
        <p:cTn xmlns:p14="http://schemas.microsoft.com/office/powerpoint/2010/main" id="1" dur="indefinite" restart="never" nodeType="tmRoot"/>
      </p:par>
    </p:tnLst>
  </p:timing>
</p:sld>
</file>

<file path=ppt/theme/theme1.xml><?xml version="1.0" encoding="utf-8"?>
<a:theme xmlns:a="http://schemas.openxmlformats.org/drawingml/2006/main" name="Advantage">
  <a:themeElements>
    <a:clrScheme name="Advantage">
      <a:dk1>
        <a:sysClr val="windowText" lastClr="000000"/>
      </a:dk1>
      <a:lt1>
        <a:sysClr val="window" lastClr="FFFFFF"/>
      </a:lt1>
      <a:dk2>
        <a:srgbClr val="2B142D"/>
      </a:dk2>
      <a:lt2>
        <a:srgbClr val="C3AFCC"/>
      </a:lt2>
      <a:accent1>
        <a:srgbClr val="663366"/>
      </a:accent1>
      <a:accent2>
        <a:srgbClr val="330F42"/>
      </a:accent2>
      <a:accent3>
        <a:srgbClr val="666699"/>
      </a:accent3>
      <a:accent4>
        <a:srgbClr val="999966"/>
      </a:accent4>
      <a:accent5>
        <a:srgbClr val="F7901E"/>
      </a:accent5>
      <a:accent6>
        <a:srgbClr val="A3A101"/>
      </a:accent6>
      <a:hlink>
        <a:srgbClr val="BC5FBC"/>
      </a:hlink>
      <a:folHlink>
        <a:srgbClr val="9775A7"/>
      </a:folHlink>
    </a:clrScheme>
    <a:fontScheme name="Advantage">
      <a:majorFont>
        <a:latin typeface="Rockwell"/>
        <a:ea typeface=""/>
        <a:cs typeface=""/>
        <a:font script="Jpan" typeface="ＭＳ ゴシック"/>
        <a:font script="Hans" typeface="宋体"/>
        <a:font script="Hant" typeface="新細明體"/>
      </a:majorFont>
      <a:minorFont>
        <a:latin typeface="Rockwell"/>
        <a:ea typeface=""/>
        <a:cs typeface=""/>
        <a:font script="Jpan" typeface="ＭＳ ゴシック"/>
        <a:font script="Hans" typeface="宋体"/>
        <a:font script="Hant" typeface="新細明體"/>
      </a:minorFont>
    </a:fontScheme>
    <a:fmtScheme name="Advantage">
      <a:fillStyleLst>
        <a:solidFill>
          <a:schemeClr val="phClr"/>
        </a:solidFill>
        <a:gradFill rotWithShape="1">
          <a:gsLst>
            <a:gs pos="0">
              <a:schemeClr val="phClr">
                <a:tint val="100000"/>
                <a:shade val="40000"/>
                <a:alpha val="100000"/>
                <a:satMod val="150000"/>
                <a:lumMod val="100000"/>
              </a:schemeClr>
            </a:gs>
            <a:gs pos="100000">
              <a:schemeClr val="phClr">
                <a:tint val="70000"/>
                <a:shade val="100000"/>
                <a:alpha val="100000"/>
                <a:satMod val="200000"/>
                <a:lumMod val="100000"/>
              </a:schemeClr>
            </a:gs>
          </a:gsLst>
          <a:lin ang="6000000" scaled="1"/>
        </a:gradFill>
        <a:gradFill rotWithShape="1">
          <a:gsLst>
            <a:gs pos="0">
              <a:schemeClr val="phClr">
                <a:shade val="40000"/>
                <a:alpha val="100000"/>
                <a:satMod val="150000"/>
                <a:lumMod val="100000"/>
              </a:schemeClr>
            </a:gs>
            <a:gs pos="100000">
              <a:schemeClr val="phClr">
                <a:tint val="70000"/>
                <a:shade val="100000"/>
                <a:alpha val="100000"/>
                <a:satMod val="200000"/>
                <a:lumMod val="100000"/>
              </a:schemeClr>
            </a:gs>
          </a:gsLst>
          <a:lin ang="5400000" scaled="1"/>
        </a:gra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innerShdw blurRad="50800" dist="25400" dir="13500000">
              <a:srgbClr val="FFFFFF">
                <a:alpha val="75000"/>
              </a:srgbClr>
            </a:innerShdw>
            <a:outerShdw blurRad="63500" dist="25400" dir="5400000" rotWithShape="0">
              <a:srgbClr val="808080">
                <a:alpha val="75000"/>
              </a:srgbClr>
            </a:outerShdw>
          </a:effectLst>
        </a:effectStyle>
        <a:effectStyle>
          <a:effectLst/>
          <a:scene3d>
            <a:camera prst="orthographicFront">
              <a:rot lat="0" lon="0" rev="0"/>
            </a:camera>
            <a:lightRig rig="twoPt" dir="tl">
              <a:rot lat="0" lon="0" rev="4500000"/>
            </a:lightRig>
          </a:scene3d>
          <a:sp3d>
            <a:bevelT w="63500" h="50800"/>
          </a:sp3d>
        </a:effectStyle>
      </a:effectStyleLst>
      <a:bgFillStyleLst>
        <a:solidFill>
          <a:schemeClr val="phClr"/>
        </a:solidFill>
        <a:gradFill rotWithShape="1">
          <a:gsLst>
            <a:gs pos="0">
              <a:schemeClr val="phClr">
                <a:tint val="40000"/>
                <a:satMod val="1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Advantage.thmx</Template>
  <TotalTime>46</TotalTime>
  <Words>214</Words>
  <Application>Microsoft Macintosh PowerPoint</Application>
  <PresentationFormat>On-screen Show (4:3)</PresentationFormat>
  <Paragraphs>62</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Advantage</vt:lpstr>
      <vt:lpstr>Žena a služba…</vt:lpstr>
      <vt:lpstr>Žena a služba…</vt:lpstr>
      <vt:lpstr>Žena a služba…</vt:lpstr>
      <vt:lpstr>Žena a služba…</vt:lpstr>
      <vt:lpstr>Žena a služba…</vt:lpstr>
      <vt:lpstr>Žena a služba…</vt:lpstr>
      <vt:lpstr>Žena a služba…</vt:lpstr>
      <vt:lpstr>Žena a služba…</vt:lpstr>
      <vt:lpstr>PRAKTICKY: Priscilla, spolupracovnice na Božím díle…  Oddíly v Bibli: Skutky 18, 1-4, 18-20, 24-26                         Řím. 16, 3-5  1. Korintským 16, 19</vt:lpstr>
      <vt:lpstr>PRAKTICKY: Priscilla, spolupracovnice na Božím díle…  Skutky 18, 1-4, 18-20, 24-26   Řím. 16, 3-5  1. Korintským 16, 19  1) Vyjmenuj všechny sbory, kde Priscilla a její manžel sloužili. Co se z toho dozvídáme o její povaze?  2) Srovnejte její oddanost evangeliu se Skutky 28, 30-31. Co se ukázalo jako skvělá možnost šíření evangelia?  3) Prostudujte si její setkání s Apollem ve světle 2. Tim. 2, 2, Fp 4,9. K čemu jste došli?  4) Ve Sk. 18, 24-26 najděte, jaké podmínky Priscilla splňovala, aby mohla dělat tuto službu?  5) Napiš všechny možnosti, jichž Priscilla využila, aby se stala užitečným nástrojem zvěstování evangelia. Jak povzbudila či inspirovala tebe??? Jak ji můžeme následovat? </vt:lpstr>
      <vt:lpstr>Žena a služba…</vt:lpstr>
    </vt:vector>
  </TitlesOfParts>
  <Company>AC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Žena a služba…</dc:title>
  <dc:creator>Jiri Pospisil</dc:creator>
  <cp:lastModifiedBy>Jiri Pospisil</cp:lastModifiedBy>
  <cp:revision>9</cp:revision>
  <dcterms:created xsi:type="dcterms:W3CDTF">2013-08-31T19:35:53Z</dcterms:created>
  <dcterms:modified xsi:type="dcterms:W3CDTF">2013-08-31T20:40:47Z</dcterms:modified>
</cp:coreProperties>
</file>