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575" autoAdjust="0"/>
  </p:normalViewPr>
  <p:slideViewPr>
    <p:cSldViewPr snapToGrid="0" snapToObjects="1">
      <p:cViewPr varScale="1">
        <p:scale>
          <a:sx n="92" d="100"/>
          <a:sy n="92" d="100"/>
        </p:scale>
        <p:origin x="-7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7385-B8AC-104B-891C-0AA624258F6A}" type="datetimeFigureOut">
              <a:rPr lang="en-US" smtClean="0"/>
              <a:t>04.05.14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6A67B5E-3F69-4C4E-A8D8-4C89634C397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7385-B8AC-104B-891C-0AA624258F6A}" type="datetimeFigureOut">
              <a:rPr lang="en-US" smtClean="0"/>
              <a:t>04.05.14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7B5E-3F69-4C4E-A8D8-4C89634C39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7385-B8AC-104B-891C-0AA624258F6A}" type="datetimeFigureOut">
              <a:rPr lang="en-US" smtClean="0"/>
              <a:t>04.05.14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7B5E-3F69-4C4E-A8D8-4C89634C39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7385-B8AC-104B-891C-0AA624258F6A}" type="datetimeFigureOut">
              <a:rPr lang="en-US" smtClean="0"/>
              <a:t>04.05.14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7B5E-3F69-4C4E-A8D8-4C89634C39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7385-B8AC-104B-891C-0AA624258F6A}" type="datetimeFigureOut">
              <a:rPr lang="en-US" smtClean="0"/>
              <a:t>04.05.14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7B5E-3F69-4C4E-A8D8-4C89634C397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7385-B8AC-104B-891C-0AA624258F6A}" type="datetimeFigureOut">
              <a:rPr lang="en-US" smtClean="0"/>
              <a:t>04.05.14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7B5E-3F69-4C4E-A8D8-4C89634C39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7385-B8AC-104B-891C-0AA624258F6A}" type="datetimeFigureOut">
              <a:rPr lang="en-US" smtClean="0"/>
              <a:t>04.05.14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7B5E-3F69-4C4E-A8D8-4C89634C39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7385-B8AC-104B-891C-0AA624258F6A}" type="datetimeFigureOut">
              <a:rPr lang="en-US" smtClean="0"/>
              <a:t>04.05.14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7B5E-3F69-4C4E-A8D8-4C89634C39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7385-B8AC-104B-891C-0AA624258F6A}" type="datetimeFigureOut">
              <a:rPr lang="en-US" smtClean="0"/>
              <a:t>04.05.14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7B5E-3F69-4C4E-A8D8-4C89634C39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7385-B8AC-104B-891C-0AA624258F6A}" type="datetimeFigureOut">
              <a:rPr lang="en-US" smtClean="0"/>
              <a:t>04.05.14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7B5E-3F69-4C4E-A8D8-4C89634C397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7385-B8AC-104B-891C-0AA624258F6A}" type="datetimeFigureOut">
              <a:rPr lang="en-US" smtClean="0"/>
              <a:t>04.05.14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7B5E-3F69-4C4E-A8D8-4C89634C397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0CA7385-B8AC-104B-891C-0AA624258F6A}" type="datetimeFigureOut">
              <a:rPr lang="en-US" smtClean="0"/>
              <a:t>04.05.14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6A67B5E-3F69-4C4E-A8D8-4C89634C397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EBED, 4.5.2014, </a:t>
            </a:r>
            <a:r>
              <a:rPr lang="en-US" dirty="0" err="1" smtClean="0"/>
              <a:t>Jirka</a:t>
            </a:r>
            <a:r>
              <a:rPr lang="en-US" dirty="0" smtClean="0"/>
              <a:t> Pospíšil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 smtClean="0"/>
              <a:t>vedení chval(</a:t>
            </a:r>
            <a:r>
              <a:rPr lang="cs-CZ" i="1" dirty="0" err="1" smtClean="0"/>
              <a:t>y</a:t>
            </a:r>
            <a:r>
              <a:rPr lang="cs-CZ" i="1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956289" y="5666064"/>
            <a:ext cx="7244736" cy="656964"/>
          </a:xfrm>
        </p:spPr>
        <p:txBody>
          <a:bodyPr/>
          <a:lstStyle/>
          <a:p>
            <a:r>
              <a:rPr lang="en-US" dirty="0"/>
              <a:t>EBED, 4.5.2014, </a:t>
            </a:r>
            <a:r>
              <a:rPr lang="en-US" dirty="0" err="1"/>
              <a:t>Jirka</a:t>
            </a:r>
            <a:r>
              <a:rPr lang="en-US" dirty="0"/>
              <a:t> Pospíšil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vedení </a:t>
            </a:r>
            <a:r>
              <a:rPr lang="cs-CZ" i="1" dirty="0"/>
              <a:t>chval(</a:t>
            </a:r>
            <a:r>
              <a:rPr lang="cs-CZ" i="1" dirty="0" err="1"/>
              <a:t>y</a:t>
            </a:r>
            <a:r>
              <a:rPr lang="cs-CZ" i="1" dirty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765311"/>
            <a:ext cx="7328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en-US" sz="3600" dirty="0" err="1" smtClean="0"/>
              <a:t>historie</a:t>
            </a:r>
            <a:r>
              <a:rPr lang="en-US" sz="3600" dirty="0" smtClean="0"/>
              <a:t> </a:t>
            </a:r>
            <a:r>
              <a:rPr lang="en-US" sz="3600" dirty="0" err="1" smtClean="0"/>
              <a:t>chval</a:t>
            </a:r>
            <a:endParaRPr lang="en-US" sz="3600" dirty="0" smtClean="0"/>
          </a:p>
          <a:p>
            <a:r>
              <a:rPr lang="en-US" sz="3600" dirty="0" smtClean="0"/>
              <a:t>             Ez. 28/12-19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61815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956289" y="5666064"/>
            <a:ext cx="7244736" cy="656964"/>
          </a:xfrm>
        </p:spPr>
        <p:txBody>
          <a:bodyPr/>
          <a:lstStyle/>
          <a:p>
            <a:r>
              <a:rPr lang="en-US" dirty="0"/>
              <a:t>EBED, 4.5.2014, </a:t>
            </a:r>
            <a:r>
              <a:rPr lang="en-US" dirty="0" err="1"/>
              <a:t>Jirka</a:t>
            </a:r>
            <a:r>
              <a:rPr lang="en-US" dirty="0"/>
              <a:t> Pospíšil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vedení </a:t>
            </a:r>
            <a:r>
              <a:rPr lang="cs-CZ" i="1" dirty="0"/>
              <a:t>chval(</a:t>
            </a:r>
            <a:r>
              <a:rPr lang="cs-CZ" i="1" dirty="0" err="1"/>
              <a:t>y</a:t>
            </a:r>
            <a:r>
              <a:rPr lang="cs-CZ" i="1" dirty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765311"/>
            <a:ext cx="732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2) průřez stylů chval v historii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98692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956289" y="5666064"/>
            <a:ext cx="7244736" cy="656964"/>
          </a:xfrm>
        </p:spPr>
        <p:txBody>
          <a:bodyPr/>
          <a:lstStyle/>
          <a:p>
            <a:r>
              <a:rPr lang="en-US" dirty="0"/>
              <a:t>EBED, 4.5.2014, </a:t>
            </a:r>
            <a:r>
              <a:rPr lang="en-US" dirty="0" err="1"/>
              <a:t>Jirka</a:t>
            </a:r>
            <a:r>
              <a:rPr lang="en-US" dirty="0"/>
              <a:t> Pospíšil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vedení </a:t>
            </a:r>
            <a:r>
              <a:rPr lang="cs-CZ" i="1" dirty="0"/>
              <a:t>chval(</a:t>
            </a:r>
            <a:r>
              <a:rPr lang="cs-CZ" i="1" dirty="0" err="1"/>
              <a:t>y</a:t>
            </a:r>
            <a:r>
              <a:rPr lang="cs-CZ" i="1" dirty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765311"/>
            <a:ext cx="732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3) cíl vedení chvály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40306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956289" y="5666064"/>
            <a:ext cx="7244736" cy="656964"/>
          </a:xfrm>
        </p:spPr>
        <p:txBody>
          <a:bodyPr/>
          <a:lstStyle/>
          <a:p>
            <a:r>
              <a:rPr lang="en-US" dirty="0"/>
              <a:t>EBED, 4.5.2014, </a:t>
            </a:r>
            <a:r>
              <a:rPr lang="en-US" dirty="0" err="1"/>
              <a:t>Jirka</a:t>
            </a:r>
            <a:r>
              <a:rPr lang="en-US" dirty="0"/>
              <a:t> Pospíšil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vedení </a:t>
            </a:r>
            <a:r>
              <a:rPr lang="cs-CZ" i="1" dirty="0"/>
              <a:t>chval(</a:t>
            </a:r>
            <a:r>
              <a:rPr lang="cs-CZ" i="1" dirty="0" err="1"/>
              <a:t>y</a:t>
            </a:r>
            <a:r>
              <a:rPr lang="cs-CZ" i="1" dirty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765311"/>
            <a:ext cx="7328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4) druhy chval </a:t>
            </a:r>
            <a:endParaRPr lang="cs-CZ" sz="3600" dirty="0" smtClean="0"/>
          </a:p>
          <a:p>
            <a:r>
              <a:rPr lang="cs-CZ" sz="3600" dirty="0"/>
              <a:t> </a:t>
            </a:r>
            <a:r>
              <a:rPr lang="cs-CZ" sz="3600" dirty="0" smtClean="0"/>
              <a:t>              </a:t>
            </a:r>
            <a:r>
              <a:rPr lang="cs-CZ" sz="3600" dirty="0" smtClean="0"/>
              <a:t>Žalm 95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39216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956289" y="5666064"/>
            <a:ext cx="7244736" cy="656964"/>
          </a:xfrm>
        </p:spPr>
        <p:txBody>
          <a:bodyPr/>
          <a:lstStyle/>
          <a:p>
            <a:r>
              <a:rPr lang="en-US" dirty="0"/>
              <a:t>EBED, 4.5.2014, </a:t>
            </a:r>
            <a:r>
              <a:rPr lang="en-US" dirty="0" err="1"/>
              <a:t>Jirka</a:t>
            </a:r>
            <a:r>
              <a:rPr lang="en-US" dirty="0"/>
              <a:t> Pospíšil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vedení </a:t>
            </a:r>
            <a:r>
              <a:rPr lang="cs-CZ" i="1" dirty="0"/>
              <a:t>chval(</a:t>
            </a:r>
            <a:r>
              <a:rPr lang="cs-CZ" i="1" dirty="0" err="1"/>
              <a:t>y</a:t>
            </a:r>
            <a:r>
              <a:rPr lang="cs-CZ" i="1" dirty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765311"/>
            <a:ext cx="7328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5) uctívání </a:t>
            </a:r>
            <a:r>
              <a:rPr lang="cs-CZ" sz="3600" dirty="0" err="1" smtClean="0"/>
              <a:t>x</a:t>
            </a:r>
            <a:r>
              <a:rPr lang="cs-CZ" sz="3600" dirty="0" smtClean="0"/>
              <a:t> prorocké vedení</a:t>
            </a:r>
          </a:p>
          <a:p>
            <a:r>
              <a:rPr lang="cs-CZ" sz="3600" dirty="0"/>
              <a:t> </a:t>
            </a:r>
            <a:r>
              <a:rPr lang="cs-CZ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58288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956289" y="5666064"/>
            <a:ext cx="7244736" cy="656964"/>
          </a:xfrm>
        </p:spPr>
        <p:txBody>
          <a:bodyPr/>
          <a:lstStyle/>
          <a:p>
            <a:r>
              <a:rPr lang="en-US" dirty="0"/>
              <a:t>EBED, 4.5.2014, </a:t>
            </a:r>
            <a:r>
              <a:rPr lang="en-US" dirty="0" err="1"/>
              <a:t>Jirka</a:t>
            </a:r>
            <a:r>
              <a:rPr lang="en-US" dirty="0"/>
              <a:t> Pospíšil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vedení </a:t>
            </a:r>
            <a:r>
              <a:rPr lang="cs-CZ" i="1" dirty="0"/>
              <a:t>chval(</a:t>
            </a:r>
            <a:r>
              <a:rPr lang="cs-CZ" i="1" dirty="0" err="1"/>
              <a:t>y</a:t>
            </a:r>
            <a:r>
              <a:rPr lang="cs-CZ" i="1" dirty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765311"/>
            <a:ext cx="7328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6</a:t>
            </a:r>
            <a:r>
              <a:rPr lang="cs-CZ" sz="3600" dirty="0" smtClean="0"/>
              <a:t>) technika podbarvení</a:t>
            </a:r>
          </a:p>
          <a:p>
            <a:r>
              <a:rPr lang="cs-CZ" sz="3600" dirty="0"/>
              <a:t> </a:t>
            </a:r>
            <a:r>
              <a:rPr lang="cs-CZ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78621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956289" y="5666064"/>
            <a:ext cx="7244736" cy="656964"/>
          </a:xfrm>
        </p:spPr>
        <p:txBody>
          <a:bodyPr/>
          <a:lstStyle/>
          <a:p>
            <a:r>
              <a:rPr lang="en-US" dirty="0"/>
              <a:t>EBED, 4.5.2014, </a:t>
            </a:r>
            <a:r>
              <a:rPr lang="en-US" dirty="0" err="1"/>
              <a:t>Jirka</a:t>
            </a:r>
            <a:r>
              <a:rPr lang="en-US" dirty="0"/>
              <a:t> Pospíšil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vedení </a:t>
            </a:r>
            <a:r>
              <a:rPr lang="cs-CZ" i="1" dirty="0"/>
              <a:t>chval(</a:t>
            </a:r>
            <a:r>
              <a:rPr lang="cs-CZ" i="1" dirty="0" err="1"/>
              <a:t>y</a:t>
            </a:r>
            <a:r>
              <a:rPr lang="cs-CZ" i="1" dirty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765311"/>
            <a:ext cx="732851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7) výběr / kritéria pro výběr</a:t>
            </a:r>
            <a:br>
              <a:rPr lang="cs-CZ" sz="3600" dirty="0" smtClean="0"/>
            </a:br>
            <a:r>
              <a:rPr lang="cs-CZ" sz="3600" dirty="0" smtClean="0"/>
              <a:t>     </a:t>
            </a:r>
            <a:r>
              <a:rPr lang="cs-CZ" sz="3600" dirty="0" err="1" smtClean="0"/>
              <a:t>chváličů</a:t>
            </a:r>
            <a:endParaRPr lang="cs-CZ" sz="3600" dirty="0" smtClean="0"/>
          </a:p>
          <a:p>
            <a:r>
              <a:rPr lang="cs-CZ" sz="3600" dirty="0"/>
              <a:t> </a:t>
            </a:r>
            <a:r>
              <a:rPr lang="cs-CZ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24181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16</TotalTime>
  <Words>135</Words>
  <Application>Microsoft Macintosh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Apothecary</vt:lpstr>
      <vt:lpstr>vedení chval(y)</vt:lpstr>
      <vt:lpstr>vedení chval(y)</vt:lpstr>
      <vt:lpstr>vedení chval(y)</vt:lpstr>
      <vt:lpstr>vedení chval(y)</vt:lpstr>
      <vt:lpstr>vedení chval(y)</vt:lpstr>
      <vt:lpstr>vedení chval(y)</vt:lpstr>
      <vt:lpstr>vedení chval(y)</vt:lpstr>
      <vt:lpstr>vedení chval(y)</vt:lpstr>
    </vt:vector>
  </TitlesOfParts>
  <Company>AC Bučovice, AC Vyškov, AC Ivanovice, TVS Bučovice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vedení chval(y)</dc:title>
  <dc:creator>Jiří Pospíšil</dc:creator>
  <cp:lastModifiedBy>Jiří Pospíšil</cp:lastModifiedBy>
  <cp:revision>4</cp:revision>
  <dcterms:created xsi:type="dcterms:W3CDTF">2014-05-04T12:35:11Z</dcterms:created>
  <dcterms:modified xsi:type="dcterms:W3CDTF">2014-05-04T12:51:15Z</dcterms:modified>
</cp:coreProperties>
</file>